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ink/ink2.xml" ContentType="application/inkml+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ink/ink3.xml" ContentType="application/inkml+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ink/ink4.xml" ContentType="application/inkml+xml"/>
  <Override PartName="/ppt/notesSlides/notesSlide101.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ink/ink12.xml" ContentType="application/inkml+xml"/>
  <Override PartName="/ppt/notesSlides/notesSlide118.xml" ContentType="application/vnd.openxmlformats-officedocument.presentationml.notesSlide+xml"/>
  <Override PartName="/ppt/ink/ink13.xml" ContentType="application/inkml+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ink/ink14.xml" ContentType="application/inkml+xml"/>
  <Override PartName="/ppt/ink/ink15.xml" ContentType="application/inkml+xml"/>
  <Override PartName="/ppt/notesSlides/notesSlide121.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22.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notesSlides/notesSlide123.xml" ContentType="application/vnd.openxmlformats-officedocument.presentationml.notesSlide+xml"/>
  <Override PartName="/ppt/ink/ink23.xml" ContentType="application/inkml+xml"/>
  <Override PartName="/ppt/ink/ink24.xml" ContentType="application/inkml+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ink/ink36.xml" ContentType="application/inkml+xml"/>
  <Override PartName="/ppt/ink/ink37.xml" ContentType="application/inkml+xml"/>
  <Override PartName="/ppt/ink/ink38.xml" ContentType="application/inkml+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ink/ink39.xml" ContentType="application/inkml+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ink/ink40.xml" ContentType="application/inkml+xml"/>
  <Override PartName="/ppt/notesSlides/notesSlide136.xml" ContentType="application/vnd.openxmlformats-officedocument.presentationml.notesSlide+xml"/>
  <Override PartName="/ppt/ink/ink41.xml" ContentType="application/inkml+xml"/>
  <Override PartName="/ppt/ink/ink42.xml" ContentType="application/inkml+xml"/>
  <Override PartName="/ppt/ink/ink43.xml" ContentType="application/inkml+xml"/>
  <Override PartName="/ppt/notesSlides/notesSlide137.xml" ContentType="application/vnd.openxmlformats-officedocument.presentationml.notesSlide+xml"/>
  <Override PartName="/ppt/ink/ink44.xml" ContentType="application/inkml+xml"/>
  <Override PartName="/ppt/notesSlides/notesSlide138.xml" ContentType="application/vnd.openxmlformats-officedocument.presentationml.notesSlide+xml"/>
  <Override PartName="/ppt/ink/ink45.xml" ContentType="application/inkml+xml"/>
  <Override PartName="/ppt/ink/ink46.xml" ContentType="application/inkml+xml"/>
  <Override PartName="/ppt/ink/ink47.xml" ContentType="application/inkml+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ink/ink48.xml" ContentType="application/inkml+xml"/>
  <Override PartName="/ppt/ink/ink49.xml" ContentType="application/inkml+xml"/>
  <Override PartName="/ppt/ink/ink50.xml" ContentType="application/inkml+xml"/>
  <Override PartName="/ppt/notesSlides/notesSlide144.xml" ContentType="application/vnd.openxmlformats-officedocument.presentationml.notesSlide+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notesSlides/notesSlide145.xml" ContentType="application/vnd.openxmlformats-officedocument.presentationml.notesSlide+xml"/>
  <Override PartName="/ppt/ink/ink56.xml" ContentType="application/inkml+xml"/>
  <Override PartName="/ppt/ink/ink57.xml" ContentType="application/inkml+xml"/>
  <Override PartName="/ppt/notesSlides/notesSlide146.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ink/ink61.xml" ContentType="application/inkml+xml"/>
  <Override PartName="/ppt/notesSlides/notesSlide152.xml" ContentType="application/vnd.openxmlformats-officedocument.presentationml.notesSlide+xml"/>
  <Override PartName="/ppt/ink/ink62.xml" ContentType="application/inkml+xml"/>
  <Override PartName="/ppt/ink/ink63.xml" ContentType="application/inkml+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ink/ink64.xml" ContentType="application/inkml+xml"/>
  <Override PartName="/ppt/ink/ink65.xml" ContentType="application/inkml+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ink/ink66.xml" ContentType="application/inkml+xml"/>
  <Override PartName="/ppt/ink/ink67.xml" ContentType="application/inkml+xml"/>
  <Override PartName="/ppt/notesSlides/notesSlide163.xml" ContentType="application/vnd.openxmlformats-officedocument.presentationml.notesSlide+xml"/>
  <Override PartName="/ppt/ink/ink68.xml" ContentType="application/inkml+xml"/>
  <Override PartName="/ppt/notesSlides/notesSlide164.xml" ContentType="application/vnd.openxmlformats-officedocument.presentationml.notesSlide+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notesSlides/notesSlide165.xml" ContentType="application/vnd.openxmlformats-officedocument.presentationml.notesSlide+xml"/>
  <Override PartName="/ppt/ink/ink74.xml" ContentType="application/inkml+xml"/>
  <Override PartName="/ppt/ink/ink75.xml" ContentType="application/inkml+xml"/>
  <Override PartName="/ppt/ink/ink76.xml" ContentType="application/inkml+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ink/ink77.xml" ContentType="application/inkml+xml"/>
  <Override PartName="/ppt/ink/ink78.xml" ContentType="application/inkml+xml"/>
  <Override PartName="/ppt/ink/ink79.xml" ContentType="application/inkml+xml"/>
  <Override PartName="/ppt/ink/ink80.xml" ContentType="application/inkml+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ink/ink81.xml" ContentType="application/inkml+xml"/>
  <Override PartName="/ppt/notesSlides/notesSlide172.xml" ContentType="application/vnd.openxmlformats-officedocument.presentationml.notesSlide+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73.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notesSlides/notesSlide174.xml" ContentType="application/vnd.openxmlformats-officedocument.presentationml.notesSlide+xml"/>
  <Override PartName="/ppt/ink/ink89.xml" ContentType="application/inkml+xml"/>
  <Override PartName="/ppt/ink/ink90.xml" ContentType="application/inkml+xml"/>
  <Override PartName="/ppt/ink/ink91.xml" ContentType="application/inkml+xml"/>
  <Override PartName="/ppt/ink/ink92.xml" ContentType="application/inkml+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ink/ink93.xml" ContentType="application/inkml+xml"/>
  <Override PartName="/ppt/ink/ink94.xml" ContentType="application/inkml+xml"/>
  <Override PartName="/ppt/notesSlides/notesSlide178.xml" ContentType="application/vnd.openxmlformats-officedocument.presentationml.notesSlide+xml"/>
  <Override PartName="/ppt/ink/ink95.xml" ContentType="application/inkml+xml"/>
  <Override PartName="/ppt/notesSlides/notesSlide179.xml" ContentType="application/vnd.openxmlformats-officedocument.presentationml.notesSlide+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notesSlides/notesSlide180.xml" ContentType="application/vnd.openxmlformats-officedocument.presentationml.notesSlide+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ink/ink112.xml" ContentType="application/inkml+xml"/>
  <Override PartName="/ppt/ink/ink113.xml" ContentType="application/inkml+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ink/ink114.xml" ContentType="application/inkml+xml"/>
  <Override PartName="/ppt/notesSlides/notesSlide192.xml" ContentType="application/vnd.openxmlformats-officedocument.presentationml.notesSlide+xml"/>
  <Override PartName="/ppt/ink/ink115.xml" ContentType="application/inkml+xml"/>
  <Override PartName="/ppt/notesSlides/notesSlide193.xml" ContentType="application/vnd.openxmlformats-officedocument.presentationml.notesSlide+xml"/>
  <Override PartName="/ppt/ink/ink116.xml" ContentType="application/inkml+xml"/>
  <Override PartName="/ppt/ink/ink117.xml" ContentType="application/inkml+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ink/ink118.xml" ContentType="application/inkml+xml"/>
  <Override PartName="/ppt/notesSlides/notesSlide196.xml" ContentType="application/vnd.openxmlformats-officedocument.presentationml.notesSlide+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notesSlides/notesSlide197.xml" ContentType="application/vnd.openxmlformats-officedocument.presentationml.notesSlide+xml"/>
  <Override PartName="/ppt/ink/ink123.xml" ContentType="application/inkml+xml"/>
  <Override PartName="/ppt/ink/ink124.xml" ContentType="application/inkml+xml"/>
  <Override PartName="/ppt/ink/ink125.xml" ContentType="application/inkml+xml"/>
  <Override PartName="/ppt/notesSlides/notesSlide198.xml" ContentType="application/vnd.openxmlformats-officedocument.presentationml.notesSlide+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notesSlides/notesSlide199.xml" ContentType="application/vnd.openxmlformats-officedocument.presentationml.notesSlide+xml"/>
  <Override PartName="/ppt/ink/ink132.xml" ContentType="application/inkml+xml"/>
  <Override PartName="/ppt/ink/ink133.xml" ContentType="application/inkml+xml"/>
  <Override PartName="/ppt/ink/ink134.xml" ContentType="application/inkml+xml"/>
  <Override PartName="/ppt/notesSlides/notesSlide200.xml" ContentType="application/vnd.openxmlformats-officedocument.presentationml.notesSlide+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notesSlides/notesSlide201.xml" ContentType="application/vnd.openxmlformats-officedocument.presentationml.notesSlide+xml"/>
  <Override PartName="/ppt/ink/ink141.xml" ContentType="application/inkml+xml"/>
  <Override PartName="/ppt/ink/ink142.xml" ContentType="application/inkml+xml"/>
  <Override PartName="/ppt/notesSlides/notesSlide202.xml" ContentType="application/vnd.openxmlformats-officedocument.presentationml.notesSlide+xml"/>
  <Override PartName="/ppt/ink/ink143.xml" ContentType="application/inkml+xml"/>
  <Override PartName="/ppt/notesSlides/notesSlide203.xml" ContentType="application/vnd.openxmlformats-officedocument.presentationml.notesSlide+xml"/>
  <Override PartName="/ppt/ink/ink144.xml" ContentType="application/inkml+xml"/>
  <Override PartName="/ppt/ink/ink145.xml" ContentType="application/inkml+xml"/>
  <Override PartName="/ppt/notesSlides/notesSlide204.xml" ContentType="application/vnd.openxmlformats-officedocument.presentationml.notesSlide+xml"/>
  <Override PartName="/ppt/ink/ink146.xml" ContentType="application/inkml+xml"/>
  <Override PartName="/ppt/notesSlides/notesSlide205.xml" ContentType="application/vnd.openxmlformats-officedocument.presentationml.notesSlide+xml"/>
  <Override PartName="/ppt/ink/ink147.xml" ContentType="application/inkml+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ink/ink148.xml" ContentType="application/inkml+xml"/>
  <Override PartName="/ppt/ink/ink149.xml" ContentType="application/inkml+xml"/>
  <Override PartName="/ppt/notesSlides/notesSlide216.xml" ContentType="application/vnd.openxmlformats-officedocument.presentationml.notesSlide+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notesSlides/notesSlide217.xml" ContentType="application/vnd.openxmlformats-officedocument.presentationml.notesSlide+xml"/>
  <Override PartName="/ppt/notesSlides/notesSlide2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23"/>
  </p:notesMasterIdLst>
  <p:handoutMasterIdLst>
    <p:handoutMasterId r:id="rId224"/>
  </p:handoutMasterIdLst>
  <p:sldIdLst>
    <p:sldId id="264" r:id="rId3"/>
    <p:sldId id="256" r:id="rId4"/>
    <p:sldId id="274" r:id="rId5"/>
    <p:sldId id="275" r:id="rId6"/>
    <p:sldId id="276" r:id="rId7"/>
    <p:sldId id="277" r:id="rId8"/>
    <p:sldId id="324" r:id="rId9"/>
    <p:sldId id="325" r:id="rId10"/>
    <p:sldId id="278" r:id="rId11"/>
    <p:sldId id="279" r:id="rId12"/>
    <p:sldId id="327" r:id="rId13"/>
    <p:sldId id="326" r:id="rId14"/>
    <p:sldId id="328" r:id="rId15"/>
    <p:sldId id="329" r:id="rId16"/>
    <p:sldId id="330" r:id="rId17"/>
    <p:sldId id="331" r:id="rId18"/>
    <p:sldId id="332" r:id="rId19"/>
    <p:sldId id="333" r:id="rId20"/>
    <p:sldId id="334" r:id="rId21"/>
    <p:sldId id="335" r:id="rId22"/>
    <p:sldId id="336" r:id="rId23"/>
    <p:sldId id="337" r:id="rId24"/>
    <p:sldId id="338" r:id="rId25"/>
    <p:sldId id="339" r:id="rId26"/>
    <p:sldId id="340" r:id="rId27"/>
    <p:sldId id="341" r:id="rId28"/>
    <p:sldId id="342" r:id="rId29"/>
    <p:sldId id="343" r:id="rId30"/>
    <p:sldId id="344" r:id="rId31"/>
    <p:sldId id="345" r:id="rId32"/>
    <p:sldId id="346" r:id="rId33"/>
    <p:sldId id="347" r:id="rId34"/>
    <p:sldId id="348" r:id="rId35"/>
    <p:sldId id="349" r:id="rId36"/>
    <p:sldId id="350" r:id="rId37"/>
    <p:sldId id="351" r:id="rId38"/>
    <p:sldId id="352" r:id="rId39"/>
    <p:sldId id="353" r:id="rId40"/>
    <p:sldId id="354" r:id="rId41"/>
    <p:sldId id="355" r:id="rId42"/>
    <p:sldId id="356" r:id="rId43"/>
    <p:sldId id="357" r:id="rId44"/>
    <p:sldId id="358" r:id="rId45"/>
    <p:sldId id="359" r:id="rId46"/>
    <p:sldId id="360" r:id="rId47"/>
    <p:sldId id="361" r:id="rId48"/>
    <p:sldId id="265" r:id="rId49"/>
    <p:sldId id="280" r:id="rId50"/>
    <p:sldId id="281" r:id="rId51"/>
    <p:sldId id="282" r:id="rId52"/>
    <p:sldId id="283" r:id="rId53"/>
    <p:sldId id="284" r:id="rId54"/>
    <p:sldId id="285" r:id="rId55"/>
    <p:sldId id="362" r:id="rId56"/>
    <p:sldId id="363" r:id="rId57"/>
    <p:sldId id="266" r:id="rId58"/>
    <p:sldId id="286" r:id="rId59"/>
    <p:sldId id="364" r:id="rId60"/>
    <p:sldId id="287" r:id="rId61"/>
    <p:sldId id="366" r:id="rId62"/>
    <p:sldId id="367" r:id="rId63"/>
    <p:sldId id="365" r:id="rId64"/>
    <p:sldId id="267" r:id="rId65"/>
    <p:sldId id="288" r:id="rId66"/>
    <p:sldId id="289" r:id="rId67"/>
    <p:sldId id="290" r:id="rId68"/>
    <p:sldId id="368" r:id="rId69"/>
    <p:sldId id="291" r:id="rId70"/>
    <p:sldId id="292" r:id="rId71"/>
    <p:sldId id="293" r:id="rId72"/>
    <p:sldId id="369" r:id="rId73"/>
    <p:sldId id="370" r:id="rId74"/>
    <p:sldId id="294" r:id="rId75"/>
    <p:sldId id="371" r:id="rId76"/>
    <p:sldId id="295" r:id="rId77"/>
    <p:sldId id="372" r:id="rId78"/>
    <p:sldId id="268" r:id="rId79"/>
    <p:sldId id="296" r:id="rId80"/>
    <p:sldId id="373" r:id="rId81"/>
    <p:sldId id="374" r:id="rId82"/>
    <p:sldId id="375" r:id="rId83"/>
    <p:sldId id="376" r:id="rId84"/>
    <p:sldId id="377" r:id="rId85"/>
    <p:sldId id="378" r:id="rId86"/>
    <p:sldId id="379" r:id="rId87"/>
    <p:sldId id="380" r:id="rId88"/>
    <p:sldId id="297" r:id="rId89"/>
    <p:sldId id="381" r:id="rId90"/>
    <p:sldId id="382" r:id="rId91"/>
    <p:sldId id="383" r:id="rId92"/>
    <p:sldId id="384" r:id="rId93"/>
    <p:sldId id="385" r:id="rId94"/>
    <p:sldId id="298" r:id="rId95"/>
    <p:sldId id="386" r:id="rId96"/>
    <p:sldId id="387" r:id="rId97"/>
    <p:sldId id="388" r:id="rId98"/>
    <p:sldId id="389" r:id="rId99"/>
    <p:sldId id="299" r:id="rId100"/>
    <p:sldId id="390" r:id="rId101"/>
    <p:sldId id="391" r:id="rId102"/>
    <p:sldId id="392" r:id="rId103"/>
    <p:sldId id="393" r:id="rId104"/>
    <p:sldId id="300" r:id="rId105"/>
    <p:sldId id="396" r:id="rId106"/>
    <p:sldId id="397" r:id="rId107"/>
    <p:sldId id="395" r:id="rId108"/>
    <p:sldId id="394" r:id="rId109"/>
    <p:sldId id="301" r:id="rId110"/>
    <p:sldId id="398" r:id="rId111"/>
    <p:sldId id="399" r:id="rId112"/>
    <p:sldId id="400" r:id="rId113"/>
    <p:sldId id="402" r:id="rId114"/>
    <p:sldId id="401" r:id="rId115"/>
    <p:sldId id="403" r:id="rId116"/>
    <p:sldId id="302" r:id="rId117"/>
    <p:sldId id="404" r:id="rId118"/>
    <p:sldId id="405" r:id="rId119"/>
    <p:sldId id="406" r:id="rId120"/>
    <p:sldId id="407" r:id="rId121"/>
    <p:sldId id="408" r:id="rId122"/>
    <p:sldId id="409" r:id="rId123"/>
    <p:sldId id="410" r:id="rId124"/>
    <p:sldId id="411" r:id="rId125"/>
    <p:sldId id="412" r:id="rId126"/>
    <p:sldId id="303" r:id="rId127"/>
    <p:sldId id="413" r:id="rId128"/>
    <p:sldId id="414" r:id="rId129"/>
    <p:sldId id="415" r:id="rId130"/>
    <p:sldId id="416" r:id="rId131"/>
    <p:sldId id="417" r:id="rId132"/>
    <p:sldId id="304" r:id="rId133"/>
    <p:sldId id="419" r:id="rId134"/>
    <p:sldId id="418" r:id="rId135"/>
    <p:sldId id="422" r:id="rId136"/>
    <p:sldId id="421" r:id="rId137"/>
    <p:sldId id="423" r:id="rId138"/>
    <p:sldId id="425" r:id="rId139"/>
    <p:sldId id="424" r:id="rId140"/>
    <p:sldId id="426" r:id="rId141"/>
    <p:sldId id="427" r:id="rId142"/>
    <p:sldId id="269" r:id="rId143"/>
    <p:sldId id="305" r:id="rId144"/>
    <p:sldId id="306" r:id="rId145"/>
    <p:sldId id="307" r:id="rId146"/>
    <p:sldId id="428" r:id="rId147"/>
    <p:sldId id="430" r:id="rId148"/>
    <p:sldId id="429" r:id="rId149"/>
    <p:sldId id="270" r:id="rId150"/>
    <p:sldId id="308" r:id="rId151"/>
    <p:sldId id="431" r:id="rId152"/>
    <p:sldId id="309" r:id="rId153"/>
    <p:sldId id="432" r:id="rId154"/>
    <p:sldId id="433" r:id="rId155"/>
    <p:sldId id="434" r:id="rId156"/>
    <p:sldId id="310" r:id="rId157"/>
    <p:sldId id="435" r:id="rId158"/>
    <p:sldId id="436" r:id="rId159"/>
    <p:sldId id="440" r:id="rId160"/>
    <p:sldId id="437" r:id="rId161"/>
    <p:sldId id="438" r:id="rId162"/>
    <p:sldId id="312" r:id="rId163"/>
    <p:sldId id="439" r:id="rId164"/>
    <p:sldId id="441" r:id="rId165"/>
    <p:sldId id="442" r:id="rId166"/>
    <p:sldId id="443" r:id="rId167"/>
    <p:sldId id="444" r:id="rId168"/>
    <p:sldId id="445" r:id="rId169"/>
    <p:sldId id="446" r:id="rId170"/>
    <p:sldId id="271" r:id="rId171"/>
    <p:sldId id="313" r:id="rId172"/>
    <p:sldId id="447" r:id="rId173"/>
    <p:sldId id="450" r:id="rId174"/>
    <p:sldId id="451" r:id="rId175"/>
    <p:sldId id="449" r:id="rId176"/>
    <p:sldId id="456" r:id="rId177"/>
    <p:sldId id="459" r:id="rId178"/>
    <p:sldId id="460" r:id="rId179"/>
    <p:sldId id="457" r:id="rId180"/>
    <p:sldId id="458" r:id="rId181"/>
    <p:sldId id="461" r:id="rId182"/>
    <p:sldId id="314" r:id="rId183"/>
    <p:sldId id="448" r:id="rId184"/>
    <p:sldId id="452" r:id="rId185"/>
    <p:sldId id="453" r:id="rId186"/>
    <p:sldId id="454" r:id="rId187"/>
    <p:sldId id="455" r:id="rId188"/>
    <p:sldId id="315" r:id="rId189"/>
    <p:sldId id="462" r:id="rId190"/>
    <p:sldId id="463" r:id="rId191"/>
    <p:sldId id="464" r:id="rId192"/>
    <p:sldId id="465" r:id="rId193"/>
    <p:sldId id="466" r:id="rId194"/>
    <p:sldId id="467" r:id="rId195"/>
    <p:sldId id="479" r:id="rId196"/>
    <p:sldId id="468" r:id="rId197"/>
    <p:sldId id="474" r:id="rId198"/>
    <p:sldId id="471" r:id="rId199"/>
    <p:sldId id="469" r:id="rId200"/>
    <p:sldId id="472" r:id="rId201"/>
    <p:sldId id="473" r:id="rId202"/>
    <p:sldId id="476" r:id="rId203"/>
    <p:sldId id="475" r:id="rId204"/>
    <p:sldId id="478" r:id="rId205"/>
    <p:sldId id="477" r:id="rId206"/>
    <p:sldId id="470" r:id="rId207"/>
    <p:sldId id="272" r:id="rId208"/>
    <p:sldId id="317" r:id="rId209"/>
    <p:sldId id="318" r:id="rId210"/>
    <p:sldId id="480" r:id="rId211"/>
    <p:sldId id="320" r:id="rId212"/>
    <p:sldId id="321" r:id="rId213"/>
    <p:sldId id="481" r:id="rId214"/>
    <p:sldId id="273" r:id="rId215"/>
    <p:sldId id="322" r:id="rId216"/>
    <p:sldId id="323" r:id="rId217"/>
    <p:sldId id="482" r:id="rId218"/>
    <p:sldId id="484" r:id="rId219"/>
    <p:sldId id="483" r:id="rId220"/>
    <p:sldId id="485" r:id="rId221"/>
    <p:sldId id="263" r:id="rId222"/>
  </p:sldIdLst>
  <p:sldSz cx="9144000" cy="6858000" type="screen4x3"/>
  <p:notesSz cx="6858000" cy="9144000"/>
  <p:custDataLst>
    <p:tags r:id="rId2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68" autoAdjust="0"/>
    <p:restoredTop sz="94671" autoAdjust="0"/>
  </p:normalViewPr>
  <p:slideViewPr>
    <p:cSldViewPr>
      <p:cViewPr varScale="1">
        <p:scale>
          <a:sx n="70" d="100"/>
          <a:sy n="70" d="100"/>
        </p:scale>
        <p:origin x="-1128" y="-9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presProps" Target="pres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slide" Target="slides/slide204.xml"/><Relationship Id="rId227" Type="http://schemas.openxmlformats.org/officeDocument/2006/relationships/viewProps" Target="viewProps.xml"/><Relationship Id="rId201" Type="http://schemas.openxmlformats.org/officeDocument/2006/relationships/slide" Target="slides/slide199.xml"/><Relationship Id="rId222" Type="http://schemas.openxmlformats.org/officeDocument/2006/relationships/slide" Target="slides/slide220.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217" Type="http://schemas.openxmlformats.org/officeDocument/2006/relationships/slide" Target="slides/slide215.xml"/><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slide" Target="slides/slide210.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223" Type="http://schemas.openxmlformats.org/officeDocument/2006/relationships/notesMaster" Target="notesMasters/notesMaster1.xml"/><Relationship Id="rId228"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tableStyles" Target="tableStyles.xml"/><Relationship Id="rId19" Type="http://schemas.openxmlformats.org/officeDocument/2006/relationships/slide" Target="slides/slide17.xml"/><Relationship Id="rId224" Type="http://schemas.openxmlformats.org/officeDocument/2006/relationships/handoutMaster" Target="handoutMasters/handoutMaster1.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tags" Target="tags/tag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E9D5C4E-D7EC-4B27-BD20-23AEE6B3D3B4}" type="datetimeFigureOut">
              <a:rPr lang="en-US" smtClean="0"/>
              <a:t>05/09/2013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D1A2E90-451B-4611-8AE8-32CB5776B9AB}" type="slidenum">
              <a:rPr lang="en-US" smtClean="0"/>
              <a:t>‹#›</a:t>
            </a:fld>
            <a:endParaRPr lang="en-US"/>
          </a:p>
        </p:txBody>
      </p:sp>
    </p:spTree>
    <p:extLst>
      <p:ext uri="{BB962C8B-B14F-4D97-AF65-F5344CB8AC3E}">
        <p14:creationId xmlns:p14="http://schemas.microsoft.com/office/powerpoint/2010/main" val="218188395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25T09:00:23.562"/>
    </inkml:context>
    <inkml:brush xml:id="br0">
      <inkml:brushProperty name="width" value="0.05292" units="cm"/>
      <inkml:brushProperty name="height" value="0.05292" units="cm"/>
      <inkml:brushProperty name="color" value="#FF0000"/>
    </inkml:brush>
  </inkml:definitions>
  <inkml:trace contextRef="#ctx0" brushRef="#br0">19943 11931,'3051'-1662,"-2852"670,-199 967,0-24,0 24,0 0,0 0,0 0,25 1,-25-26,24 0,1 50,-25-25,0 1,0-1,0 0,0 0,0 0,25 25,-25-24,25-1</inkml:trace>
  <inkml:trace contextRef="#ctx0" brushRef="#br0" timeOffset="3993.2501">23292 8781,'-25'0,"25"25,-25-25,1 0,-1 0,0 24,0-24,25 25,-25-25,25 25,-24-25,-1 0,25 25</inkml:trace>
  <inkml:trace contextRef="#ctx0" brushRef="#br0" timeOffset="6914.1845">23342 8781,'24'0,"-24"25,0-1,0 1,0 0,0 0,25-25,-25 25</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0T22:14:20.7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8236 13767,'74'0,"-49"0,24 0,26 0,-1 0,1 0,-1 0,0 0,26 0,-51 0,26 0,-1 0,0 0,-24 0,0 0,-26 0,26 0,0 0,-25 0,-1 0,1 0,0 0,0 0,0 0,-1 0,1 0,0 0,0 0,0 0,24 0,-24 0,0 0,24 0,1 0,-25 0,24 24,-24-24,0 0,0 0,0 0,-1 0,1 0,0 0,0 0,0 0,24 0,-24 0,25 0,-26 0,1 0,0 0,25 0,-1 0,-24 0,0 0,49 0,-49 0,0 0,25 0,-1 0,26 0,-51 0,26 0,-25 0,24 0,-24 25,25-25,-25 0,49 0,-24 0,24 0,-24 0,-1 0,1 25,0-25,24 0,-24 0,24 0,-24 0,-1 0,-24 0,25 0,-1 0,1 0,-25 0,-1 0,1 0,0 0,0 0,0 0,-1 0,1 0,0 0,0 0,0 0,24 0,-24 0,0 0,0 0,-1 0,26 0,-25 0,0 0,24 0,-24 0,25 0,-25 0,24 0,1 0,-1 0,-24 0,0 0,0 0,0 0,-1 0,1 0,0 0,0 0,0 0,-1 0,26 0,0 0,-26 0,1 0,0 0,25 0,-26 0,1 0,0 0,0 0,0 0</inkml:trace>
</inkml:ink>
</file>

<file path=ppt/ink/ink10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4T00:02:06.6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7020 15230,'50'0,"-26"0,1 0,0 0,0 0,25 0,-26 0,1 0,25 0,-25 0,-1 0,1 0,0 0,25 0,-26 0,1 0,25 0,-25 0,-1 0,1 0,0 0,49 0,-49 0,25 0,-25 0,-1 0,1 0,25 0,-25-50,-1 50,26 0,-25 0,0 0,24 0,-24 0,0 0,0 0,0 0,24 0,-24 0,0 0,0 0,24 0,-24 0,0 0,24-24,-24 24,0 0,25 0,-26 0,1 0,0 0,25 0,-1 0,-24 0,25 0,-26 0,1 0,25 0,-25 0,-1 0,1 0,0 0,25 0,-26 0,1 0,0 0,0 0,0 0,-1 0,1 0,0 0,0 0,0 0,24 0,-24 0,0 0,25 0,-26 0,1 0,0 0,25 0,-26 0,1 0,25 0,-25 0,-1 0,1 0,0 0,25 0,-26 0,1 0,0 0,25 0,-26 0,51 0,-50 0,-1 0,26 0,-25 0,0 0,24 0,-24 0,0 0,0 0,24 0,-24 0,0 0,0 0,0 0,-1 0,1 0,0 0,0 0,0 0,24 0,-24 0,0 0,24 0,-24 0,0 0,0 0,0 0,-1 0,1 0,0 0,0 0,0 0,24 0,-24 0,0 0,0 0,24 0,-24 0,0 0,24 0,-24 0,0 0,0 0,0 0,0 0,-1 0,1 0,0 0,0 0,24 0,-24 0,0 0,25 0,-26 0,1 0,0 0,25 0,-26 0,1 0,0 0,25 0,-26 0,1 0,25 0,-25 0,-1 0,1 0,25 0,-25 0,-1 0,51 0,-26 0,-24 0,0 0,0 0,0 0,24 0,-24 0,0 0,49 0,-49 0,25 0,24 0,-49 0,0 0,0 0,-1 0,1 0,0 0,0 0,0 0,24 0,-24 0,0 0,0 0,24-50,-24 50,0 0,24 0,1 0,-25 0,24 0,-24 0,0 0,0 0,0 0,24 0,-24 0,50 0,-51 0,26 0,-25 0,0 0,-1 0,1 0,25 0,-25 0,-1 0,26 0,-25 0,0 0,-1 0,26 0,-25 0,0 0,24 0,-24 0,0 0,0 0,24 0,-24 0,0 0,0 0,-1 0,26 0,24 0,-49 0,0 0,25 0,-25 0,-1 0,1 0,25 0,-25 0,-1 0,1 0,0 0,25 0,-26 0,1 0,0 0,0 0,0 0,-1 0,-24 25,-49-25,-75 0,-25 25,-25 24</inkml:trace>
</inkml:ink>
</file>

<file path=ppt/ink/ink10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4T00:02:12.17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7119 15255,'25'0,"0"0,0 0,24 0,1 0,0 0,-26 0,1 0,25 25,-25-25,-1 0,1 0,25 0,-25 0,-1 0,26 0,-25 0,0 0,-1 0,1 0,0 0,0 0,0 0,-1 0,26 0,-25 0,0 0,-1 0,26 0,0 0,-1 0,-24 0,0 0,0 0,24 0,-24 0,0 0,0 0,24 0,-24 0,0 0,-25 24,50-24,-26 0,1 0,0 0,25 0,-26 0,1 0,0 0,25 0,-26 0,1 0,0 0,25 0,-26 0,1 0,25 0,-25 0,-1 0,1 0,0 0,25 0,-26 0,1 0,0 0,0 0,0 0,-1 0,1 0,0 0,25 0,-25 0,-1 0,1 0,25 0,-25 0,-1 0,26 0,-25 0,0 0,-1 0,26 0,-25 0,0 0,-1 0,26 0,-25 0,0 0,24 0,-24 0,0 0,0 0,24 0,-24 0,0 0,0 0,-1 0,26 0,-25 0,0 0,24 0,-24 0,0 0,0 0,24 0,-24 0,0 0,0 0,0 0,24 0,-24 0,0 0,0 0,24 0,-24 0,0 0,24 0,-24 0,0 0,0 0,24 0,-24 0,0 0,0 0,24 0,-24 0,0 0,0 0,24 0,-24 0,0 0,0 0,0 0,-1 0,1 0,25 0,-25 0,24 0,-24 0,0 0,25 0,-26 0,1 0,0 0,25 0,-26 0,1 0,25 0,-25 0,-1 0,1 0,25 0,-25 0,-1 0,1 0,25 0,-25 0,-1 0,1 0,25 0,-25 0,-1 0,1 0,25 0,-25 0,-1 0,1 0,25 0,-25 0,-1 0,26 0,-25 0,0 0,0 0,24 0,-24 0,0 0,0 0,-1 0,1 0,0 0,0 0,0 0,-1 0,51 0,-50 0,-1 0,51 0,-26 0,-24 0,25 0,-1 0,1 0,-25 0,0 0,-1 0,1 0,25 0,-25 0,-1 0,26 0,-25 0,0 0,0 0,24 0,-24 0,0 25,0-25,24 0,-24 0,0 0,24 0,-24 50,0-50,25 0,-26 0,1 0,0 0,25 0,-26 0,1 25,0-25,25 0,-26 0,1 0,0 0,25 0,-1 0,1 0,-25 0,-1 0,26 0,0 0,-1 0,1 0,0 0,24 0,-49 0,24 0,-24 0,0 0,0 0,0 0,24 0</inkml:trace>
</inkml:ink>
</file>

<file path=ppt/ink/ink10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4T00:07:40.0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13494 14536,'25'0,"25"0,-26 0,1 0,25 0,24 0,-49 0,0 0,24 0,1 0,24 0,-24 0,-25 0,0 0,24 0,-24 0,0 0,0 0,24 0,-24 0,0 0,0 0,24 0,-24 0,0 0,24 0,-24 0,0 0,0 0,-25 49,50-49,-26 0,1 0,25 0,-25 0,-1 0,1 0,25 0,-25 0,-1 0,1 0,25 0,-25 0,24 0,-24 0,0 0,0 0,-1 0,26 0,-25 0,49 0,-49 0,0 0,49 0,-24 0,-25 25,-1-25,26 0,-25 0,0 0,24 25,-24-25,0 0,0 0,0 0,24 0,-24 0,49 0,-49 0,25 0,-25 0,24 0,1 0,24 0,-49 0,49 0,-24 0,0 0,-1 0,-24 0,25 0,-26 0,1 0,0 0,25 0,-26 0,1 0,0 0</inkml:trace>
</inkml:ink>
</file>

<file path=ppt/ink/ink10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4T00:06:53.43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5929 3125,'24'25,"1"-25,0 0,25 0,-26 50,1-50,25 0,-25 0,0 0,-1 0,26 0,-25 0,0 0,24 0,-24 0,0 0,0 0,24 0,-24 0,0 0,24 0,-24 0,0 0,0 0,0 0,24 0,-24 0,0 0,24 0,-24 0,0 0,0 0,0 0,-1 0,1 0,0 0,0 0,0 0,-1 0,1 0,25 0,-25 0,0 0,24 0,-24 0,0 0,0 0,24 0,-24 0,0 0,24 0,-24-25,0 25,25 0,-26 0,1 0,0 0,25 0,-26 0,1 0,0 0,25 0,-26 0,1 0,25 0,-25 0,-1 0,1 0,50 0,-51 0,26 0,-25 0,0 0,0 0,24 0,-24 0,0 0,24 0,-24 0,0 0,0 0,24 0,-24 0,0 0,0 0,0 0,-1 0,26 0,-25 0,0 0,24 0,-24 0,0 0,49 0,-49 0,25 0,-26 0,1 0,25 0,-25 0,49 0,-49 0,0 0,24 0,-24 0,0 0,0 0,24 0,-24 0,0 0,25 0,-26 0,1 0,0 0,49 0,-24 0,-25 0,0 0,24 0,1 0,-1 0,-24 0,0 0,0 0,24 0,-24 0,0 0,25 0,-26 0,1 0,0 0,49 0,-49 0,0 0,25 0,-25 0,-1 25,26-25,-25 0,0 0,-1 0,1 0,0 0,0 0,0 0,24 0,-24 0,0 0,0 0,24 0,-24 0,0 0,24 0,-24 0</inkml:trace>
</inkml:ink>
</file>

<file path=ppt/ink/ink10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4T00:07:06.9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4192 8409,'25'0,"0"0,0 0,0 0,-1 0,1 0,0 0,0 0,0 0,-1 0,1 0,0 0,25 0,-26 0,1 0,0 0,25 0,-26 0,1 0,0 0,25 0,-26 0,1 0,0 0,25 0,-26 0,1 0,25 0,-25 0,0 0,-1 0,1 0,0 0,0 0,0 0,-1 0,1 0,0 0,25 0,-26 0,1 0,0 0,25 0,-26 0,1 0,0 0,25 0,-26 0,1 0,0 0,0 0,24 0,-24 0,0 0,0 0,0 0,24 0,-24 0,0 0,24 0,-24 0,0 0,0 0,0 0,-1 0,26 0,-25 0,25 0,-26 0,1 0,0 0,-25-25,50 25,-26 0,1 0,0 0,0 0,0 0,-1 0,1 0,0 0,25 0,-26 0,1 0,0 0,25 0,-26 0,1 0,0 0,0 0,0 0,-1 0,1 25,0-25,0 0,24 0,-24 0,0 0,25 0,-26 0,1 0,0 0,0 0,25 0,-26 0,1 0,25 0,-25 0,-1 0,1 0,25 0,-25 0,-1 0,26 0,-25 0,0 0,-1 0,26 0,-25 0,0 0,-1 0,26 0,-25 0,0 0,-1 0,1 0,25 0,-25 0,-1 0,1 0,25 0,-25 0,-1 0,1 0,25 0,-25 0,0 0,-1 0,1 0,25 0,-25 0,-1 0,26 0,-25 0,0 0,24 0,-24 0,0 0,0 0,24 0,-24 0,0 0,0 0,-1 0,1 0,0 0,0 0,0 0,24 0,-24 0,0 0,0 0,24 0,-24 0,0 0,24 0,26 0,-50 0,24 0,-24 0,50 0,-26 0,-24 0,0 0,24 0,-24 0,0 0,0 0,24 0,-24 0,0 0,25 0,-26 0,26 0,-25 0,0 0,24 0,-24 0,0 0,24 0,-24 0,0 0,25 0,-26 0,1 0,0 0,0 0,24 0,-24 0,0 0,25 0,-25 0,-1 0,1 0,25 0,-25 0,-1 0,1 0,0 0,25 0,24 0,-49 0,0 0,-1 0,26 0,-25 0,24 0,1 0,-25 0,0 0,-1 0,26 0,-25 0,0 0,-1 0,26 0,-25 0,0 0,24 0,-24 0,25 0,-1 0,-24 0,25 0,-1 0,1 0,-25 0,0 0,24 0,-24 0,0 0,24 0,1 0,-25 0,24 0,-24 0,0 0,25 0,-26 0,26 0,-25 0,0 0,24 0,-24 0,25 0,-26 0,1 0,25 0,-25 0,-1 0,26 0,-25 0,0 0,0 0,49 0,-24 0,24 0,0 0,-49 0,50 0,-26 0,-24 0,0 0,0 0,-1 0,26 0,0 0,24 0,-24 0,24 0,0 0,1 0,-25 0,-1 0,26 0,-1 0,-49 0,49 0,-24 0,49 0,-49 0,24 0,-49 0,49 0,-49 0,0 0,24 0,-24 0,0 0,25 0,-26 0,1 0,0 0,25 0,-25 0,-1 0,51 0,-26 0,-24 0,0 0,0 0,24 0,-24 0,0 0,25 0,-26 0,1 0,0 0,0 0,0 0,24 0,-24 0,0 0,0 0,24 0,-24 0,-25 25</inkml:trace>
</inkml:ink>
</file>

<file path=ppt/ink/ink10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4T00:07:12.9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4217 8458,'25'0,"0"25,24-25,-24 0,0 0,25 0,-26 0,1 25,0-25,49 0,-49 0,0 0,0 0,0 0,24 0,-24 0,0 0,24 0,-24 0,0 0,0 0,0 0,-1 0,1 0,0 0,0 0,25 0,-26 0,1 0,0 0,0 0,0 0,-1 0,1 0,0 0,25 0,-26 0,1 0,0 0,25 0,24 0,-49 0,0 0,49 0,-24 0,-26 0,1 0,0 0,25 0,-26 0,1 0,25 0,-25 0,-1 0,1 0,25 0,-25 0,-1 0,1 0,25 0,-25 0,0 0,-1 0,26 0,-25 0,0 0,24 0,-24 0,0 0,0 0,24 0,-24 0,0 0,49 0,-24 0,-25 0,-1 0,-24 50,25-50,25 24,-25-24,-1 0,1 0,25 0,-25 0,-1 0,26 0,-25 0,0 0,-1 0,1 0,25 0,-25 0,0 0,24 0,-24 0,0 0,0 0,24 0,-24 0,0 0,0 0,24 0,-24 0,49 0,-49 0,0 0,25 0,-26 0,1 0,0 0,25 0,-26 0,1 0,0 0,0 0,0 0,24 0,-24 0,0 0,24 0,-24 0,0 0,0 0,25 0,24 0,-49 0,0 0,-1 0,26 0,-25 0,0 0,24 0,-24 0,0 0,0 0,24 0,-24 0,0 0,24 0,-24 0,0 0,0 0,0 0,24 0,-24 0,0 0,24 0,-24 0,0 0,0 0,0 0,24 0,-24 0,49 0,-24 0,-25 0,49 0,-49 0,0 0,25 0,-26 0,1 0,25 0,-25 0,-1 0,1 0,25 0,-25 0,49 0,-49 0,24 0,-24 0,0 0,0 0,24 0,-24 0,0 0,25 0,-1 0,-24 0,25 0,-1 0,-24 0,25 0,-25 0,-1 0,26 0,-25 0,24 0,1 0,-25 0,24 0,-24 0,0 0,0 0,24 0,-24 0,0 0,0 0,24 0,-24 0,0 0,0 0,24 0,-24 0,0 0,25 0,-26 0,1 0,0 0,0 0,24 0,-24 0,0 0,25 0,-25 0,-1 0,1 0,25 0,-25 0,-1 0,1 0,25 0,-25 0,-1 0,26 0,24 0,-24 0,0 0,-26 0,1 0,0 0,0 0,0 0,-1 0,1 0,25 0,-25 0,49 0,-49 0,0 0,24 0,-24 0,0 0,24 0,-24 0,0 0,50 0,-51 0,26 0,-25 0,0 0,24 0,-24 0,49 0,1 0,-1 0,50 0,-49 0,-1 0,0 0,1 0,-50 0,24 0,-24 0,25 0,-1 0,-24 0,0 0,25 0,-26 0,51 0,-50 0,49 0,-49 0,0 0,-1 0,1 0,0 0,0 0,24 0,-24 0,0 0,0 0,24 0,-24 0,0 0,25 0,-26 0,1 0,0 0,0 0,0 0,-1 0,1 0,0 0,0 0,0 0,0 0,24 0,-24 0,0 0,24 0,-24 0,0 0,0 0,-25 25,25-25,-1 0,1 0,0 0,0 0,-25 50,49-50,-24 0,0 0,0 0,24 0,-24 0,0 0,0 0,0 0,24 0,-24 0,0 0,24 0,-49-25,0 0,0 0,25 1,-25-26,0 25,25 25,-25-25,0 1,25 24,-25-50,0 25</inkml:trace>
</inkml:ink>
</file>

<file path=ppt/ink/ink10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4T00:07:23.0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7045 16371,'25'0,"-1"0,26 0,-25 0,0 0,0 0,24 0,-24 0,0 0,24 0,-24 0,50 0,-51 0,26 0,24 0,-49 0,0 50,25-50,-26 0,1 0,0 0,25 0,-26 0,1 0,0 0,25 0,-26 0,1 0,0 0,0 0,24 0,-24 0,0 0,25 0,-25 0,-1 0,1 0,25 0,-25 0,-1 0,1 0,25 0,-25 0,-1 0,1 0,25 0,-25 0,49 0,-49 0,0 0,24 0,-24 0,0 0,24 0,-24 0,0 0,0 0,0 0,-1 0,1 0,0 0,0 0,24 0,-24 0,0 0,0 0,24 0,-24 0</inkml:trace>
</inkml:ink>
</file>

<file path=ppt/ink/ink10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4T00:07:26.0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4217 11782,'50'0,"-25"0,-1-49,1 49,0 0,49 0,1 0,-1 0,-24 0,24 0,1 0,-51 0,1 0,25 0,-25 0,24 0,-24 0,0 0,0 0,0 0,-1 0,26 0,-25 0,0 0,-1 0,26 0,-25 0,0 0,24 24,-24-24,0 0,24 0,-24 0,0 0,0 0,24 0,-24 0,0 0,25 0,-26 0,1 0,0 0,25 0,-26 0,1 0,0 25,25-25,-1 0,1 0,-25 0,49 50,-24-50,-25 0,-1 0,26 0,-25 0,0 0,-1 0,26 0,24 0,-49 0,25 0,24 0,-24 0,-1 0,-24 0,0 0,49 0,1 0,-1 0,-49 0,25 0,24 0,-49 0,0 0,0 0,24 0,-24 0,0 0,0 0,24 0,-24 0,0 0,49 0,-24 0,-1 0,26 0,-26 0,-24 0,25 0,-25 0,-1 0,1 0,0 0,25 0,-26 0,1 0,0 0,25 0,-26 0,1 0,25 0,-25 0,0 0,-1 0,26 0,-25-25,0 25,-1 0,26 0,-25 0,-25-25</inkml:trace>
</inkml:ink>
</file>

<file path=ppt/ink/ink10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4T00:07:30.94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12800 10393,'24'0,"1"0,0 0,25 0,-26 0,1 0,0 0,25 0,-26 0,1 0,0 0,0 0,24 0,-24 0,0 0,25 0,-26 0,1 25,0-25,25 0,-26 0,1 0,0 0,0 0,25 50,-26-50,1 0,25 0,-25 0,-1 0,26 0,-25 24,0-24,24 0,-24 0,0 0,0 0,24 0,-24 0,0 0,24 0,1 0,0 0,-26 0,1 0,50 0,-26 0,26 0,-51 0,76 0,-51 0,26 0,-1 0,-24 0,-1 0,1 0,-25 0,0 0,-1 0,26 0,-25 0,0 0,24 0,1 0,-1 0,1 0,0 0,24 0,25 0,0 0,-24 0,-1 0,1 0,-26 0,1 0,-25 0,24 0,1 0,-25 0,24 0,-24 0,0 0,25 0,-26 0,51 0,-50 0,-1 0,26 0,-25 0,0 0,-1 0,26 0,-25 0,0 0,-1 0,26 0,-25 0,0 0,0 0,24 0,-24 0,0 0,0 0,-1 0,26 0,0 0,-26 0,1 0,0 0,0 0,-50 25</inkml:trace>
</inkml:ink>
</file>

<file path=ppt/ink/ink10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4T00:07:33.2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12924 11063,'24'0,"26"0,-25 0,0 0,-1 0,26 0,-25 0,24 0,1 0,-25 0,0 0,24 0,-24 0,0 0,24 0,-24 0,0 0,25 25,-25-25,-1 0,1 0,25 0,-25 0,-25 24,24-24,26 0,24 0,-49 0,0 0,49 0,-49 0,74 50,-74-50,0 0,0 0,24 0,-24 0,50 0,-51 0,1 0,25 0,-25 0,-1 0,1 0,0 0,25 0,-25 0,-1 0,26 0,-25 0,24 0,1 0,-25 0,0 0,24 25,26-25,-51 0,1 0,50 0,-51 0,26 0,-25 0,0 0,24 0,26 0,-1 0,-24 0,-1 0,26 0,24 0,-49 0,-26 0,1 0,25 0,-1 0,1 0,-25 0,0 0,-1 0,26 0,24 0,-49 0,50 0,-51 0,51 0,-1 0,-49 0,25 0,-26 0,1 0,50 0,-26 0,-24 0,0 0,0 0,49 0,-24 0,-25 0,-1 0,1 0,25 0,-25 0,-1 0,26 0,-25 0,0 0,-1 0,26 0,-25 0</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0T22:14:24.8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6896 16123,'50'0,"-1"0,26 0,-1 0,25 0,1 0,-1 0,0 0,-25 0,1 0,-1 0,25 0,1 0,-51 0,26 0,-1 0,-24 0,-25 0,-1 0,1 0,0 0,0 0,0 0,-1 0,1 0,0 0,0 0,24 0,1 0,0 0,-1 0,1 0,24 0,-49 0,25 0,-1 0,26 0,-26 0,-24 0,49 0,-49 0,0 0,0 0,49 0,-49 0,0 25,0-25,24 0,-24 0,0 0,0 0,0 0,-1 0,1 0,25 0,-1 0,26 0,-26 0,1 25,0-25,-1 0,-24 0,49 0,-24 0,-25 0,24 0,1 0,0 0,-1 24,1-24,0 0,24 0,-24 0,-1 0,1 0,24 0,-24 0,-25 0,24 0,1 0,-1 0,1 0,0 0,-1 0,1 0,-1 0,1 0,-25 0,0 0,-1 0,1 0,0 0,0 0,0 0,0 0,24 0,-24 0,0 0,0 0,-1 0,1 0</inkml:trace>
</inkml:ink>
</file>

<file path=ppt/ink/ink1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4T00:07:35.3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17438 9823,'25'0,"0"0,24 0,-24 0,0 0,0 0,24 0,26 0,-50 0,-1 0,1 0,25 0,-25 0,-1 0,1 0,25 0,-25 0,-1 0,1 0,25 0,-1 0,1 0,-25 0,0 0,24 0,-24 0,0 0,0 0,24 0,-24 0,0 0,24 0,1 0,0 0,24 0,-49 0,0 0,24 0,-24 0,0 0,25 0,-26 0,1 0,0 0,25 0,-26 0,26 0,-25 0,0 0,-1 0,1 0,0 0,25 0,-26 0,1 0,25 0,-25 0,-1 0,1 0,25 0,-25 0,-1 0,26 0,-25 0,0 0,49 0,-49 0,24 0,-24 0,0 0,25 0,-25 0,-1 0,1 0,0 0,0 0,24 0,-24 0,0 0,49 0,-49 0,25 0,-25 0,-1 0,1 0,25 0,-1 0,1 0,-25 0,0 0,-1 0,26 0,-25 0</inkml:trace>
</inkml:ink>
</file>

<file path=ppt/ink/ink1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4T00:12:06.218"/>
    </inkml:context>
    <inkml:brush xml:id="br0">
      <inkml:brushProperty name="width" value="0.05292" units="cm"/>
      <inkml:brushProperty name="height" value="0.05292" units="cm"/>
      <inkml:brushProperty name="color" value="#FF0000"/>
    </inkml:brush>
  </inkml:definitions>
  <inkml:trace contextRef="#ctx0" brushRef="#br0">22945 3249,'0'25,"0"0,0 0,0 24,0-24,0 0,0 0,0 24,0-24,0 0,0 25,0-26,0 1,0 0,0 0,0 25,0-26,0 1,0 25,0-25,0-1,0 1,0 25,0-25,0-1,0 1,0 25,0-25,0-1,0 26,0-25,0 0,0-1,0 26,0-25,0 0,0 24,0-24,0 0,0 0,0-1,0 1,0 0,0 49,0-49,0 0,0 25,0-26,0 51,0-50,0 49,0-49,0 25,0-26,0 1,0 25,0-25,0-1,0 1,49 25,-49-25,0-1,0 26,0 0,0 24,0 0,0-24,0-25,0 0,0 24,0-24,0 0,0 49,0-49,0 25,25 24,-25-49,0 0,0 24,0-24,0 0,50 25,-50-26,0 1,0 25,0 24,0-49,0 0,0 0,0 49,0-24,0-26,0 1,0 50,0-51,0 51,0-26,0-24,0 0,0 50,0-51,0 26,0-25,0 0,0 49,0-49,0 24,0-24,0 0,0 0,0 24,0-24,0 0,0 25,0-26,0 1,0 0,0 25,-25-26,25 1,0 0,0 0,-25-25,25 49,-25-49,25 25,0 0,0 25,-25-50,25 24,0 1,-49-25,49 25,0 25,-25-26,25 1,-25 25,25-25,-25-25,1 25,24-1,-25-24,25 50,-25-50,25 25,-25-25,25 25,-49-25,49 74,-25-74,0 25,25 24,-25-49,-24 0,24 0,25 25,-25-25,-25 25,26-25,-51 0,75 50,-25-50,-24 24,24-24,0 0,-24 0,24 0,0 50,-25-50,26 0,-1 0,0 0,0 0,-25 0,26 0,-1 25,-25-25,25 0,-49 0,49 0,-24 0,-1 0,-24 0,-1 0,26 0,-26 0,50 0,-49 0,49 0,-24 0,24 0,-50 0,51 0,-1 0,-25 0,25 0,-49 0,49 0,-25 0,26 0,-51 0,50 0,1 0,-26 0,25 0,0 0,1 0,-26 0,-24 0,49 0,0 0,-49 0,24-25,-24 25,49 0,0-25,0 25,0 0,1 0,-51-25,50-24,-24 49,24 0,-50-50,51 50,-51-25,26 25,-26 0,50 0,1 0,-26-24,25 24,-49 0,49 0,-25 0,26 0,-51 0,1 0,-1 0,1 0,-25 0,-1 0,51 0,-50 0,24 0,50 0,-24 0,24 0,0 0,-49 0,49 0,-25 0,26 0,-1 0,-25 0,-24 0,-1 0,51 0,-51 0,1 0,49 0,0 0,-24 0,24 0,-25 0,0 0,1 0,-26 0,26 0,-1 0,-24 49,49-49,-49 0,24 0,25 0,0 0,1 25,-26-25,25 0,0 0,-24 25,24-25,0 0,0 0,-24 0,24 0,0 0,-24 49,24-49,0 0,0 0,-25 0,26 0,-1 0,0 25,0-25,0 0,1 0,-1 0,0 0,0 25,0-25,1 0,-1 0,0 0,-25 0,26 0,-1 50,-25-50,25 0,1 0,-26 0,25 0,0 24,1-24,-1 0,-25 0,25 0,1 0,-1 0,0 0,-25 0,26 0,-1 0,-25 0,75 0,-25 25,25-25,0 0,-25 50,49-50,-49 25,25-25,0 0,-25 24,25-24,-25 50,49-50,-74 0,1-25,24 0,-25 25,25-24,-25 24,0-50,0 25,-49-24</inkml:trace>
  <inkml:trace contextRef="#ctx0" brushRef="#br0" timeOffset="2476.7921">15652 8582,'0'-24,"25"-1,0-25,0 50,-25-25,0 1,24 24,-24-50,25 50</inkml:trace>
</inkml:ink>
</file>

<file path=ppt/ink/ink1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9:13:27.556"/>
    </inkml:context>
    <inkml:brush xml:id="br0">
      <inkml:brushProperty name="width" value="0.05292" units="cm"/>
      <inkml:brushProperty name="height" value="0.05292" units="cm"/>
      <inkml:brushProperty name="color" value="#002060"/>
    </inkml:brush>
  </inkml:definitions>
  <inkml:trace contextRef="#ctx0" brushRef="#br0">19050 1166,'50'-50,"-25"50,0 0,24 0,-24 0,49 0,-49 0,50 0,-51 0,51 0,-26 0,1 0,0 0,24 0,-24 0,-1 25,1-25,24 25,-49 24,25-49,-1 25,1-25,-25 50,24-50,-24 25,50-25,-51 0,26 24,0-24,-26 0,26 0,-25 0,0 0,24 0,1 0,-1 0,-24 0,0 0,0 0,0 0,24 0,-24 0,0 0,-25 50,50-50,-26 25,-24 0,25 24,-25-24,0 0,50 24,-50-24,0 0,25 25,-25-25,0-1,0 1,0 0,0 25,-25-26,-25 1,50 0,0 0,-25 0,25-1,-49 26,24-25,0-25,0 25,-24-25,24 49,0-49,0 0,-24 0,24 0,0 0,0 0,0 0,1 0,-1 0,0 0,0 0,-24 0,24 0,0 0,0 0,-24 0,24 0,0 0,-25 0,26-25,-1 25,0 0,-25 0,26 0,-1 0,-25-24,25 24,1 0,-1 0,25-50,-50 50,50-25,-25 25,0 0,25-25,-24 25,-26 0,25 0,0 0,25-24,-24 24,-1 0,-25 0,25 0,1 0,-26 0,25 0,-74 0,74 0,0 0,-24 0,24 0,0 0,25-50,-25 50,1 0,-1 0,0 0,25-25,-25 25,0 0,-24-25,49-24,-25 24,0 25,25-25,-49 0,49 1,-25 24,25-25,-25 25,25-25,0 0,-25 25,25-50,0 26,0-1,-25 25,0 0,25-25,0 0,0 0,0 1,0-1,25 25,-25-25,0-25,25 50,0 0,-25-24,25 24,-25-25,49 25,-24-50,0 50,25-25,-26 25,-24-24,25 24,-25-50,50 50,-50-25,0 0,25 25,-1 0,125 25,-124 25</inkml:trace>
  <inkml:trace contextRef="#ctx0" brushRef="#br0" timeOffset="3288.1425">21382 1538,'0'25,"0"-1,0 26,0-25,25-25,0 124,-1-124,26-50,-50 26,25 24,0 0,-1 0,1 0,25 24,-50 1,25 0,-1-25,1 25,0-25,0 25,-25 24,25-49,-25 25,0 0,0 0,-25-25,25 49,-50-49,1 0,24 0,-25 0,25 0,1 0,-51 0,1 0,24 0,25 0,1 0,-1 0,-25 0,50-25,25 25,-25-24,0-1</inkml:trace>
  <inkml:trace contextRef="#ctx0" brushRef="#br0" timeOffset="4856.5627">21382 1513,'25'0,"0"0,-1 0,26 0,-25 0,0 0,24-25,-24 25,0 0,-25-25,25 25</inkml:trace>
  <inkml:trace contextRef="#ctx0" brushRef="#br0" timeOffset="8605.7602">22052 1463,'0'50,"0"-25,25-25,-25 25,0-1,0 1,0 25,49-50,-24 0,-25-25,25 25,0 0,24 0,-24 0,0 0,0 0,-25 25,49-25,-24 25,-25 0,25-25,-25 24,49-24,-49 50,0-25,0 0,0 24,0-24,-24-25,-1 0,25 25,-25-25,0 0,-24 0,24 0,25 25,-25-25,0 0,-24 0,24 0,0 0,25 49,-50-49,26 0,24-25,0 1</inkml:trace>
  <inkml:trace contextRef="#ctx0" brushRef="#br0" timeOffset="10851.519">22027 1463,'50'0,"-26"0,1 0,0 0,0 0,24 0,-24 0,0 0,25 0,-26 0,1 0,0 0,-25-24,25 24</inkml:trace>
  <inkml:trace contextRef="#ctx0" brushRef="#br0" timeOffset="17311.5858">22746 1439,'0'24,"0"1,0 25,0-25,0-1,0 26,50-50,-50 25,0 0,0 0,25-25,-1 0,26 0,-25 0,-25-25,25 25,-1 0,26 0,-25 0,0 0,-25 25,25-25,-25 24,0 26,0-25,0 0,0 24,0-24,0 0,0 0,-25-25,25 49,-50-49,50 25,-25-25,0 0,1 0,-1 0,-25 0,25 0,1 0,-1 0,-25 0,25 0,1 0,24-50</inkml:trace>
  <inkml:trace contextRef="#ctx0" brushRef="#br0" timeOffset="19072.1089">22746 1463,'25'0,"25"0,-26-24,51 24,-26 0,1 0,0 0,24 0,1 0,-26 0,1 0,-25 0</inkml:trace>
  <inkml:trace contextRef="#ctx0" brushRef="#br0" timeOffset="22976.3605">24011 1389,'-49'0,"24"0,0 0,0 0,-24 0,24 0,0 0,0 0,-24 50,24-26,0-24,25 25,-50 25,26-25,24-1,0 26,0-25,0 0,0 0,-25-25,25 49,0-24,0 0,0 24,0-24,0 0,25-25,-25 25,24-25,1 0,0 0,0 0,-25 49,25-49,24 0,-24 0,0-24,24-1,-49 0,0 0,0-24,0 24,0 0,0 0,0-24,-24 49,24-25,-25 25,25-25,-25 25,25-25,-25 25,25-50,-49 50,24 0,0 0,25-24,-50 24</inkml:trace>
  <inkml:trace contextRef="#ctx0" brushRef="#br0" timeOffset="31399.0598">3399 5606,'24'0,"51"0,49 0,-50-50,25 50,1 0,-1 0,-49-25,24 25,0 0,-49 0,0 0,-25-49,25 49,24-25,-24 25,0 0,25 0,-26 0,51 0,-50 0,24 0,-24 50,25-50,-1 24,1-24,-25 50,-25-25,24 0,-24-1,50-24,-50 50,0-25,0 0,0-1,25 26,-25-25,0 0,0 24,0-24,0 0,49 25,-49-26,0 1,0 0,-24-25,24 50,-25-26,25 1,-25-25,25 50,-25-25,0-25,1 24,24 1,-25 25,25-25,-25-25,-25 24,26-24,-26 50,25-50,0 0,1 0,-26 0,25 0,0 0,-24 0,24 25,0-25,-24 0,24 49,0-49,0 0,-24 25,24-25,0 0,-25 0,26 25,-1-25,-50 0,26 0,24 0,0 0,0 0,0 0,1 0,-26 0,25 0,-24 0,24 0,0 0,25-25,-50 25,50-25,-24 25,-1 0,0-49,0 49,0-25,1 0,-26-24,25 24,0-25,25 25,-49 25,49-24,0-1,-25 25,25-50,0 25,-25 1,25-26,0 25,0 0,0 1,0-26,0 25,0 0,0-24,0-26,0 50,0 1,0-1,0-25,25 25,-25 1,50 24,-26 0,1 0,0 0,0 0,0 0,-1 0,-24-25,25 25,-25-50,25 50,0 25,24 0,26 49,24 75</inkml:trace>
  <inkml:trace contextRef="#ctx0" brushRef="#br0" timeOffset="33879.86">6797 7268,'25'0,"148"-50,-24 50,50-49,49 24,0 0,124-49,124-50,-124 74,-99-25,0 26,-100-1,-49 1,-25 24,-24-25,-26 25,1-24,24 49,-24-25,25 25,-1-50,0 50,1 0,-26 0,26-49,24 49,-25 0,50-25,-24-25,48 50,-23 0,98-49,-124 49,0 0,-24 0,-1 0,0 0,26 0,-1 0,50 25,24-25,26 49,-26-49,26 0,-75 0,0 0,-50 0,-24 0,-75-25,0-24,0 24,-24-25,-26 1,26-1,24 50,25-49</inkml:trace>
  <inkml:trace contextRef="#ctx0" brushRef="#br0" timeOffset="35720.4427">13519 6325,'0'25,"0"25,0-26,-50 1,25 25,-24-50,24 25,0-25,-24 24,24 26,0-50</inkml:trace>
  <inkml:trace contextRef="#ctx0" brushRef="#br0" timeOffset="44803.3522">10145 14387,'25'0,"0"0,49-25,26-25,49-24,-50 74,74 0,-73-50,24 50,-50-25,0 25,1 0,-50-24,24-1,-24 25,0-25,0 25,74-50,-74 50,49-24,1 24,-26 0,1-50,49 50,-49 0,24 0,25-25,-24 25,-1 0,0 0,1 0,-1 0,1 0,49 0,-75 0,1 0,-25 0,0 0,24 0,-24 0,0 0,24 0,-24 0,0-49,25 49,24 0,-49 0,49 0,1 0,-1 0,-49 0,0 0,24 0,-24 0,50 0,-1 0,0 0,50 0,-49 0,-50 0,49 0,-24 0,-26 0,1-25</inkml:trace>
  <inkml:trace contextRef="#ctx0" brushRef="#br0" timeOffset="46800.0588">14040 13692,'0'50,"25"-50,-25 25,24-25,-24 24,50-24,-25 0,-25 50,25-50,-25 25,24-25,-24 25,0-1,0 26,-24-25,-26 0,50 24,-25-49,25 25,-25-25,25 25</inkml:trace>
</inkml:ink>
</file>

<file path=ppt/ink/ink11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9:21:28.138"/>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FF00"/>
    </inkml:brush>
  </inkml:definitions>
  <inkml:trace contextRef="#ctx0" brushRef="#br0">8161 2977,'0'-25,"25"25,-25-50,50 50,-26-25,1 25,-25-24,50 24,-25-25,-1 25,26 0,-25 0,0-50,-1 50,1 0,0 0,25 0,-1 0,1 0,-25 0,24 0,1 0,24 0,-24 0,-25 0,-1 0,1 0,25 0,-25 0,-1 0,26-25,-25 25,49 0,-49 0,25 0,-25 0,-1 0,1 0,25-24,-25 24,-1 0,1-50,0 50,0 0,0 0,24 0,1 0,-1 0,-24 0,0 0,49 0,-49 0,25 25,-25-25,-1 0,51 0,-50 0,-1 25,1-25,0 0,0 0,-25 24,25-24,24 25,-24-25,0 0,25 50,-26-50,-24 25,25-25,-25 24,50 26,-50-25,25 0,-25 24,49-24,-49 0,0 0,0 24,0-24,0 0,0 24,0-24,0 0,0 0,-25-25,25 49,0-24,-24-25,24 25,-25-25,-25 25,50 24,-25-49,1 0,24 25,-25-25,-25 0,50 25,-25-25,0 50,1-50,24 24,-50-24,25 25,0-25,1 0,-1 0,0 0,-25 0,26 0,-1 0,-25 0,25 0,-49 0,49 0,-24 0,-26 0,50 0,1 0,-1 0,-25 0,25 0,1 0,-26 0,25 0,-49 0,49 0,0 0,-25 0,26 0,-1 0,-25 0,25 0,25-49,-24 49,-26 0,25 0,0 0,-49 0,49 0,-24-25,24 25,-25 0,25 0,1 0,-1 0,-25 0,25 0,1 0,-51 0,50 0,-49 0,24 0,26 0,-1-25,-25 25,25 0,1-50,-1 50,-25 0,25 0,0-24,25-1,-24 25,24-50,0 25,0 1,0-1,0-25,0 25,0 1,0-1,0-25,0 25,0 1,0-1,0-25,0 25,0 1,0-1,0 0,0 0,0 0,24 25,1 0,0 0,25 0,-25 0,-1 25</inkml:trace>
  <inkml:trace contextRef="#ctx0" brushRef="#br0" timeOffset="3808.2346">10716 3125,'0'25,"0"0,0 25,0-26,0 26,0 0,0-26,0 26,25-75,0 0,-1 25,-24-24,50 24,-25 0,-25-50,25 50,24 0,-49 50,0-26,0 1,0 0,0 25,0-26,-25-24,25 25,-24-25,24 25,-25-25,-25 0,25 50,1-50,-1 0,25 24,-25-24,0 0,0-24</inkml:trace>
  <inkml:trace contextRef="#ctx0" brushRef="#br0" timeOffset="5311.7086">10716 3150,'25'-49,"24"49,-24-25,0 25,-25-25,50 25,-26 0,1-50</inkml:trace>
  <inkml:trace contextRef="#ctx0" brushRef="#br0" timeOffset="8930.8367">11162 3051,'0'50,"0"-26,0 1,0 25,0-25,0-1,50-24,-25 0,0 0,-1 0,1 0,25 0,-25 0,-25 25,0 0,25-25,-25 25,0 24,0-24,0 0,0 0,0 0,0-1,0 1,-25-25,0 25,0-25,0 0,0 0,1 0,-1 0,0 0,-25 0,26 0</inkml:trace>
  <inkml:trace contextRef="#ctx0" brushRef="#br0" timeOffset="10490.3658">11212 3076,'0'-25,"50"25,-26 0,1-25,0 25,-25-49,25 49,25 0,-26-25,1 25,25-50</inkml:trace>
  <inkml:trace contextRef="#ctx0" brushRef="#br0" timeOffset="13802.3986">11708 2952,'0'25,"0"-1,0 1,0 0,0 0,0 24,0-24,0 0,0 25,0-26,25-24,0 0,0 0,-1 0,26-24,-50-1,25 50,-25-1,0 1,25 0,-25 25,0-26,0 1,0 25,0-25,0-1,0 1,-25-25,25 25,0 0,0 0,-50-25,25 0,1 0,-1 0,-25 0,25 0,1 0,24-25,0 0,0 0,0 0</inkml:trace>
  <inkml:trace contextRef="#ctx0" brushRef="#br0" timeOffset="15247.861">11758 2977,'25'0,"-1"0,1 0,0 0,0 0,0 0,-1 0,1-50,0 50,25 0</inkml:trace>
  <inkml:trace contextRef="#ctx0" brushRef="#br0" timeOffset="17250.5221">12303 3051,'0'50,"0"-26,0 1,-24-25,24 25,0 25,0-26,-50-24,50 25,0 0,-25-25,25 50,-25-50,25 24,-24-24,24 25,24-25,1 0,25 0,-25 0,-1 0,51 0,-26 0,51 0,-26 0,-24 0,-25 0,-1 0</inkml:trace>
  <inkml:trace contextRef="#ctx0" brushRef="#br0" timeOffset="18394.8704">12527 3125,'-25'25,"25"0,0 0,0 24,-50-24,50 0,0 0,-25 24,25-24,0 0,0 25,0-26,-24-24,24 25,0 0,0 25,0-26,0 1,0 0</inkml:trace>
  <inkml:trace contextRef="#ctx0" brushRef="#br1" timeOffset="30786.8479">6276 10120,'0'-24,"50"24,-50-25,24 25,1-25,0 25,-25-50,50 50,-26 0,1 0,0 0,0 0,24 0,-24 0,0 0,25 0,-26 0,1 0,0 0,25 0,-26 0,1 0,25 0,-25 0,-1 0,1 25,-25 0,25-25,-25 25,0 24,50-49,-50 25,0 0,24-25,-24 25,0 24,0-24,0 0,0 0,0 24,0-24,0 0,0 25,0-26,0 1,0 0,-49-25,24 0,25 25,-25-25,0 0,1 0,-26 0,50 49,-25-49,0 0,25 25,-24-25,-26 0,50 25,-25-25,0 0,-24 0,24 50,0-50,-24 0,24 0,0 0,0 0,0 0,-24 0,24 0,25-25,-25 25,25-25,-49 0,24 25,0-25,25 1,0-1,0 0,-25 25,25-25,0 0,0-24,0 24,-49 0,49 0,0-24,0 24,0 0,0 0,0-24,0 24,0 0,-25 25,25-25,0 1,0-26,49 50,-24 0,0 0,0 0,0 0,-1 0,1 0,-25 50</inkml:trace>
  <inkml:trace contextRef="#ctx0" brushRef="#br1" timeOffset="36234.5853">17736 15056,'25'0,"24"-49,-24 49,-25-25,25 25,0 0,-1 0,26 0,-25 0,0 0,24 0,-24 0,0 0,0 0,24 0,-24 0,0 0,49 0,-49 0,0 0,24 0,-24 0,0 0,49 0,-24 0,-25 0,0 0,-1 0,26 0,-50 50,25-26,0-24,-25 25,24-25,26 0,-25 0,0 0,-25 25,0 0,25 0,24-25,-49 24,0 1,0 0,25-25,-25 50,0-26,25-24,-25 25,0 0,0 0,0 25,0-26,0 1,0 25,0-25,-50-25,50 24,0 1,0 0,-25-25,1 50,-1-50,0 24,0-24,0 0,0 0,1 0,-1 0,-25 0,25 0,1 25,-1-25,-25 0,25 0,-74 50,-74-50,98 0,26 0,-1 25,0-25,1 0,-1 0,25 0,1 0,-26 0,25 0,0-25,25 0,0-25,0 26,-24 24,24-25,-25 25,0 0,25-25,0-25,0 26,0-1,0-25,0 25,0 1,0-1,0 0,-25 25,25-50,0 25,0 1,-25 24,25-50,0 25,0 0,0 1,0-26,0 25,0 0,50 25,-25-49,0 49,-1 0,26 0,-25 0</inkml:trace>
</inkml:ink>
</file>

<file path=ppt/ink/ink11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6:30:14.565"/>
    </inkml:context>
    <inkml:brush xml:id="br0">
      <inkml:brushProperty name="width" value="0.05292" units="cm"/>
      <inkml:brushProperty name="height" value="0.05292" units="cm"/>
      <inkml:brushProperty name="color" value="#FF0000"/>
    </inkml:brush>
  </inkml:definitions>
  <inkml:trace contextRef="#ctx0" brushRef="#br0">2729 8186,'25'0,"-25"24,0 1,49 74,-49-74,25 0,-25 25,0-26,0 1,0 0,0 25,50-50,-50 24,0 1,0 25,0-25,0-1,0 1,24-25,-24 25,0 25,0-26,0 1,0 0,0 25,0-26,25 1,-25 25</inkml:trace>
  <inkml:trace contextRef="#ctx0" brushRef="#br0" timeOffset="1781.6093">2679 8979,'25'0,"-25"50,50-50,-50 25,24-25,1 25,0-25,-25 49,50-24,-26-25,-24 25,25-25,25 0,-50 49,25-49,0-24,-25-1,0 0,49 25,-49-50,25 26,-25-1,25-25,-25-24,49 74,-49-25,25 25,-25-25,0-25,25 50,-25-24</inkml:trace>
  <inkml:trace contextRef="#ctx0" brushRef="#br0" timeOffset="7471.3922">7392 14114,'25'0,"0"0,0 0,-1 0,1 0,25 0,24 0,-49 0,0 0,24 25,-24-25,0 0,25 24,-26-24,1 0,25 0,-50 50,25-25,-1-25,26 0,-25 25,49-25,-49 49,0-49,0 0,0 0,-1 0,-24 25,25-25,-25 25,25-25,25 25,-26 24,1-24,0-25,25 0,-26 50,1-50,25 0,-50 25,25-25,-1 0,1 0,25 0,-25 0,-1 0,1 0,25 24,-25-24,-1 0,1 50,25-50,-25 25,-1-25,26 0,-25 49,0-49,-25 25,49-25,-24 0,0 0,-25 25,49-25,-24 0,0 0,0 0,25 50,-26-50</inkml:trace>
  <inkml:trace contextRef="#ctx0" brushRef="#br0" timeOffset="10065.2228">9352 14610,'25'0,"-1"0,1 25,0-25,25 49,-26-49,-24 25,25-25,-25 25,50-25,-50 50,0-26,-25-24,0 25,0-25,25 50,-49-50,49 25,-25-25,25 24,-25-24,25 25,-49-25,24 0</inkml:trace>
  <inkml:trace contextRef="#ctx0" brushRef="#br0" timeOffset="14911.7751">14586 12254,'0'74,"0"-49,0 24,0 26,0-50,49-1,-49 26,0-25,25 0,0-25,-25 49,49-49,-49 25,25-25,-25 25,25-25,0 0,-25 25,49-25,-24 0,0 0,25 0,-26 0,1 0,0 0,25 0,-50-25,24-25,-24 25,0 1,0-26,0 25,0 0,0 1,0-26,0 25,0 0,-24 25,24-49,-50 24,25 25,25-25,-25 25,1-49,-1 49,0 0,25-25,-25 0,-24 25,24-50,0 50,-25-25,26-24,-1 49,-25-25,25 25,25 50,0-26,50-24,-50 25,0 0,25-25,-25 50,25-50,-25 25,0-1,24-24,-24 25,25-25</inkml:trace>
  <inkml:trace contextRef="#ctx0" brushRef="#br0" timeOffset="17519.6108">14982 12626,'50'0,"24"0,26 49,48-24,-24-25,25 25,-25-25,0 49,-24-49,24 50,-75-50,50 0,-24 0,-1 0,1 0,24 0,25 0,25 0,24 0,26 0,-26 0,-24 0,0 0,-74 50,-51-50,26 0,-25 0,0 0,49 0,0 0,1 0,49 0,-50 0,-24 0,24 0,-49-25,0 25,-25-25,49 0,-24 25,0-49,25 24,-26 0,26 0,0 0,-26 1,1 24,-25-50,0 25,0 0,0-24,0 24,25 25,-25-25,0 0,0-24,0 24,0 0,0-24,0 24,25 25,-25-25,0 50,0 0,0 24,-25-24,25 0,-50 0,50-1,0 1,0 0,-24-25,24 25,-25-25,25 49,-25-49</inkml:trace>
  <inkml:trace contextRef="#ctx0" brushRef="#br0" timeOffset="19018.0928">18852 12229,'25'0,"0"0,-25 25,0 24,24-49,26 0,-50 25,25 0,-25 24,49-24</inkml:trace>
  <inkml:trace contextRef="#ctx0" brushRef="#br0" timeOffset="21568.9077">19695 10889,'25'0,"0"0,0-25,-1-49,26 24,-25 26,74-76,-74 76,49-76,26-24,-1 25,-50 25,-24-1,25-24,-50 25,25 24,-25 0,0-49,0 0,0 25,49-1,-49 1,0-1,0 26,0 24,0-49,0 49,0 0,0-25,0 26,0-51,0 50,0-49,0 24,-49 25,24-49,25 24,0 26,0-1,0 0,-50 25,50-50,0 26,-25 24,25-25,0-25,0 25,0 1,-24 24,24-25,0-25,-25 25,0 1,0-26,25-24,-49 49,49-25,-25-24,25 49,0 0,0 0,0-24,-25 49,25-25,0 0,0 50,0 0,0 24,0-24,0 0,0 0,0 24,0-24,0 0,0 25,0-26,-50-24</inkml:trace>
  <inkml:trace contextRef="#ctx0" brushRef="#br0" timeOffset="35440.3517">20191 7913,'0'49,"25"-24,-25 0,25 25,-25-26,25-24,-25 25,49 25,-49-25,25-25,-25 24,25-24,-25 25</inkml:trace>
</inkml:ink>
</file>

<file path=ppt/ink/ink11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6:36:15.214"/>
    </inkml:context>
    <inkml:brush xml:id="br0">
      <inkml:brushProperty name="width" value="0.05292" units="cm"/>
      <inkml:brushProperty name="height" value="0.05292" units="cm"/>
      <inkml:brushProperty name="color" value="#FF0000"/>
    </inkml:brush>
  </inkml:definitions>
  <inkml:trace contextRef="#ctx0" brushRef="#br0">3027 8086,'0'25,"0"25,0-25,0-1,0 1,24 25,-24-25,0 49,0-49,0 0,0 24,0-24,0 0,0 49,0-49,0 25,0-26,0 1,0 0,0 0,0 0,0-1,0 1,0 0,0 0,0 24,0 1,-24 0,24-25,0-1,0 1,-25-25,25 50,-25-50,25 25,0-1</inkml:trace>
  <inkml:trace contextRef="#ctx0" brushRef="#br0" timeOffset="1910.6103">2803 9103,'50'0,"-25"25,-1-25,-24 25,0 25,25-50,-25 24,0 1,0 0,0 25,25-50,0 0,-25 24,0 1,25-25,0 0,-1 0,26-25,24-24,-49 24,0 25,-25-25,25 25,0-49</inkml:trace>
  <inkml:trace contextRef="#ctx0" brushRef="#br0" timeOffset="4153.3829">7219 15032,'-100'49,"51"-49,-1 25,25 0,25 24,-49-24,49 0,0 25,0-26,0 51,24-75,-24 25,0 24,25-24,25 0,-50 25,25-50,-25 24,24 1,26-25,-50 50,25-50,0 25,0-25,24 0,-24 0,0 0,0 0,-1 0,1 0,0 0,0-50,24 25,-24-24,25-1,-50 0,0 26,25-1,-25-25,0 25,0 0,0 1,0-1,0-25,-50 25,25 1,-24-26,24 50,25-25,-25 25</inkml:trace>
  <inkml:trace contextRef="#ctx0" brushRef="#br0" timeOffset="5400.7586">7566 15379,'49'0,"51"0,48 0,51 0,-75 0,0 0,25-50,-75 50,25-49,-24 49,-50 0,-1 0,1 0,-25-25,25 25,0 0,0-25,-1 25,51 0,-75-50,25 50,24 0,-49-24,25 24,0 0,0 0,24 0,-24 0,0-25</inkml:trace>
  <inkml:trace contextRef="#ctx0" brushRef="#br0" timeOffset="6920.3204">9104 14982,'24'0,"1"0,0 0,0 0,-25 25,49-25,-24 0,-25 25,25-25,-25 49,25-49,-25 25,0 0,0 0,0-1,0 1,0 0,0 0,-25 0,25 24,0-24,0 0,-25 0,25 24</inkml:trace>
  <inkml:trace contextRef="#ctx0" brushRef="#br0" timeOffset="9525.0957">13817 11261,'0'25,"0"0,0 0,0 24,0-24,0 0,0 0,24-25,-24 49,0-24,0 0,50-25,-50 50,25-50,-25 24,25-24,24 0,-24 0,0 0,0 0,-25-49,24 49,-24-25,50 25,-50-25,25 25,-25-49,0 24,0 0,0 0,-25 25,0 0,0-49,1 49,24-25,-25 25,25-25,-50 25,25 0,25-25,-24 25,-1 0,0 0,-25 0,50 25,-24-25</inkml:trace>
  <inkml:trace contextRef="#ctx0" brushRef="#br0" timeOffset="10776.4517">14114 11534,'25'0,"49"50,-24-25,74 24,-50-24,51 25,-51-1,50-24,-50 25,50-50,-24 99,24-99,74 49,-99-49,25 25,-49 0,24-25,-25 25,1-25,-1 0,25 0,1 49,48-49,-73 50,49-50,-75 0,-24 25,0-25,25 0,-50 25,25-25,-25 25,24-25,1 0,25 0,-50 24,49 1,1-25,-50 25,25-25,24 50,1-50,24 49,-49-24,50 25,-26-26,26-24,-75 25,24 0</inkml:trace>
  <inkml:trace contextRef="#ctx0" brushRef="#br0" timeOffset="12207.9077">17488 12402,'24'0,"-24"50,25-50,-25 25,0 0,0-1,50-24,-50 50,25-50,-25 25,0 0,0-1,-50-24,50 50,-25-25,-24 0,24-25,25 49,-25-49,0 0,25 25</inkml:trace>
  <inkml:trace contextRef="#ctx0" brushRef="#br0" timeOffset="15365.9219">21729 12129,'0'-24,"50"-51,-25 26,24-51,50-48,100-100,-25 24,-1 1,-49-25,0 99,-25 0,-49 75,0-75,-50 75,0-50,0 49,0 1,0-50,0 25,0 24,0-24,0 25,0 24,24-24,-24-1,0 50,50-24,-50-1,0-24,0 49,0-25,0-24,0 24,0-24,0 24,0-49,0 49,0 1,0 24,0 0,0 0,-50-49,50 24,0 26,0-51,-49 1,49-1,0 51,0-51,-25-24,25 74,0-74,-50 0,50 24,0 1,-49-25,49 24,0 1,-25-1,25 1,0-25,-50 24,1-49,24 50,-49 24,24-49,0 49,50 26,-49-1,49-25,-50 25,25-24,-49-26,0 51,24-26,0 25,26-24,-1 24,-25 25,50-25,-25 25,0 0,-49 0,0-50,-1 50,1 0,24 0,25-24,1 24,-26 0,25 0,0 0,-24 0,24 0,0 0,0 0,-24 0,24 0,0 0,-24 0,24 0,0 0,-49 0,49 0,-50 0,1 0,24 0,1 0,-1 0,25 0,0 0,50 0,-25 24,50-24,-50 50,25-50,-25 25,24-25,-24 25</inkml:trace>
  <inkml:trace contextRef="#ctx0" brushRef="#br0" timeOffset="31080.9571">20687 6003,'25'0,"-25"-25,25 25,0 0,-25-25,25 25,-1-25,1 1,0 24,-25-25</inkml:trace>
</inkml:ink>
</file>

<file path=ppt/ink/ink11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6:41:54.1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1017 12725,'50'0,"-25"0,0 0,-1 0,26 0,-25 0,0 0,-1 0,26 0,-25 0,0 0,-1 0,26 0,-25 0,0 0,-1 0,1 0,0 0,0 0,0 0,-1 0,1 0,25 0,-25 0,-1 0,1 0,25 0,-25 0,0 0,-1 0,26 0,-25 0,0 0,-25-25,24 25,26 0,-25 0,0 0,-1 0,1 0,0 0,25 0,-26 0,1 0,0 0,25 0,-26 0,1 0,0 0,25 0,-26 0,1 0,25 0,-25 0,49 0,-49 0,0 0,-1 0,26 0,-25 0,0-25,24 25,-24 0,0 0,-25 25,0 0,0 24,0-24,0 0,-25-25,-25 0,26 0,-1 0,-25 50,25-50,1 0,-26 0,25 0,0 0,1 0,-26 0,25 0,0 0,-24 0,24 0,0 0,0 0,-24 0,24-25,0 25,-24 0,24 0,0 0,0 0,-24-25,24 25,0 0,-25 0,1 0,-1 0,25-50,1 50,-26 0,25 0,0 0,0 0,-24 0,24 0,0 0,-24 0,24 0,0 0,0 0,-24 0,24 0,0 0,25-24,-50 24,26 0,-1 0,0 0,-25 0,26 0,-1 0,0 0,-25 0,26 0,-1 0,0 0</inkml:trace>
</inkml:ink>
</file>

<file path=ppt/ink/ink1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6:41:14.377"/>
    </inkml:context>
    <inkml:brush xml:id="br0">
      <inkml:brushProperty name="width" value="0.05292" units="cm"/>
      <inkml:brushProperty name="height" value="0.05292" units="cm"/>
      <inkml:brushProperty name="color" value="#FF0000"/>
    </inkml:brush>
  </inkml:definitions>
  <inkml:trace contextRef="#ctx0" brushRef="#br0">2803 7441,'0'25,"0"0,0 0,0 0,0 24,0-24,0 0,0 0,0 24,0-24,0 49,0-49,0 25,0-25,0-1,0 1,0 25,0-25,0 0,0-1,0 26,0-25,0 0,0-1,0 26,0-25,0 0,0 24,0-24,0 0,0 0,0-1,0 26,0-25,0 0,25-25,-25 49,0-24,0 0,0 0,25-1,-25 1,0-50</inkml:trace>
  <inkml:trace contextRef="#ctx0" brushRef="#br0" timeOffset="2836.9087">2580 8582,'50'0,"-26"0,1 0,0 0,25 0,-50 25,24-25,1 0,-25 25,50-25,-50 25,0 0,25-25,-25 24,0 26,0-75,0 0,0 1,0-1,24-25,-24 25,0 1,0-1,0 0,0 0,25 0,-25 1,50 24,-50-25,0-25,25 25</inkml:trace>
  <inkml:trace contextRef="#ctx0" brushRef="#br0" timeOffset="6012.9263">7119 15701,'-25'0,"1"0,-26 50,25-50,0 0,25 25,-49 0,49-1,-25-24,25 50,0-25,-25-25,25 25,0 24,0-24,0 0,0 0,0 24,0-24,50 25,-50-26,25-24,-25 25,24-25,26 0,-25 0,0 50,24-50,-24 0,0 0,0 0,24 0,-24 0,-25-50,25 50,-25-49,0 24,0 0,0-25,0 1,0 24,0-25,0 26,0-26,0 25,0 0,50 25,-50-24,0-26,-25 50,0-25,-25 0,26-24,-1 49,-25 0,25 0,0 0,1 25,-26-1,50 1,-25-25,25 25</inkml:trace>
  <inkml:trace contextRef="#ctx0" brushRef="#br0" timeOffset="10341.313">7367 15825,'25'0,"0"0,25 0,24-24,-49 24,49-50,-49 50,49-25,1 25,24-49,25-1,-50 50,26 0,-1-50,-25 50,1 0,-26-24,-24 24,0 0,25 0,-26 0,1 0,25-25,-25 25,-1 0,51 0,-26 0,1 0,24 0,-24-50,-25 50,49 0,-49 0,25 0,24 0,-49 0,0 0,0 0,24 0,-24 0,0 0,0 0,24 0,-24 0,-25-25,0 1</inkml:trace>
  <inkml:trace contextRef="#ctx0" brushRef="#br0" timeOffset="11899.8123">9525 15230,'50'0,"-50"25,25-25,-25 49,25-49,-25 25,49 0,-49 0,25 0,0 0,-25-1,25-24,-25 25,0 25,0-25,-25-25,25 24,-50-24,50 25,-25-25,25 50,-24-50,24 25,-50-25,50 24,0 1</inkml:trace>
  <inkml:trace contextRef="#ctx0" brushRef="#br0" timeOffset="15805.0628">15578 11460,'-25'0,"0"0,0 0,0 0,-24 25,49-1,-25 1,25 0,-25 0,25 0,0-1,0 26,0-25,0 0,0 24,0-24,0 0,25 0,-25 24,50-49,-50 25,24-25,-24 25,25-25,-25 25,50-25,-25 0,-25 49,24-49,1 0,25 0,-25 0,0 0,-1 0,26 0,-25 0,-25-25,0 1,0-1,25 25,-25-25,0-25,24 26,1 24,-25-25,0-25,0 25,0 1,0-1,0-25,0 25,0 1,-25 24,25-25,-24 25,-1-50,25 25,-50 1,25 24,25-50,-24 50,-1 0,0 0,-25 0,25 0,1 0,-26 0,25 0</inkml:trace>
  <inkml:trace contextRef="#ctx0" brushRef="#br0" timeOffset="18546.9409">16024 11832,'25'0,"25"0,-26 0,1 0,0 0,0 0,0 0,-1 0,1 0,25 25,-25-25,-1 0,1 0,25 0,-25 0,-1 0,1 0,0 0,25 0,-26 0,1 0,0 0,25 0,-1 0,-24 0,25 0,-25 0,-1 0,1 0,-25 24,50-24,-25 0,-1 0,26 0,-25 0,24 0,1 0,-25 0,0 0,-1 0,26 0,-25 0,0 0,-1 0,-24-24,25 24,0 0,0 0,-25-25,25 25,-25-50,24 50,26 0,-25 0,0 0,-25-25,24 25,-24-24,50 24,-25 0,-25-25,25 25,24 0,-24 0,0-50,0 50,24 0,-49-25,25 25,0 0,25 0</inkml:trace>
  <inkml:trace contextRef="#ctx0" brushRef="#br0" timeOffset="20399.5829">17835 11460,'50'0,"-26"0,-24 25,25-25,0 0,-25 24,25-24,24 0,-24 50,0-50,-25 25,0 0,0-1,0 26,0-25,0 0,0 24,0-24,-50 0,50 24,-24-24,24 0,-50 25,50-26</inkml:trace>
  <inkml:trace contextRef="#ctx0" brushRef="#br0" timeOffset="22964.3584">20985 10542,'25'0,"25"-74,-26 24,26-24,-50-1,74-49,-24-25,24 0,1-24,24-1,-49 1,-1 24,1 25,-1 49,-49 1,0-1,0 51,0-51,0 1,0-1,0 1,0 0,0-1,0 1,0-1,0 1,0 0,0-1,0 25,0 1,0-26,0 26,0-26,0 26,0-1,0-24,0 49,0 0,-24-74,24 49,0 1,-25-26,25 51,0-51,-50 1,50 24,0 25,0 1,0-26,-25 25,25 0,0-24,0 24,0-50,0 51,-49-26,49 25,0 0,0-49,-25 49,25-24,0 24,-25 0,25-25,-49-24,49 49,-25 0,-25 1,25-1,25 0,-24 0,-26-24,25 24,25-25,-49 25,49 1,-25-1,0 0,25 0,-25 25,25 50,0-25,0-1,0 26,0-25,0 0,0 24,0-24,25 0,-25 24,0-24</inkml:trace>
  <inkml:trace contextRef="#ctx0" brushRef="#br0" timeOffset="24700.9121">21159 5829,'0'-25,"25"25,-1 0,1 25,-25 0,25-25,0 0,-25 25,49-25,-49 25,25-25,0 49,0-49,0 0,-25 25,24-25,-24 25,25-25</inkml:trace>
</inkml:ink>
</file>

<file path=ppt/ink/ink11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6:54:52.271"/>
    </inkml:context>
    <inkml:brush xml:id="br0">
      <inkml:brushProperty name="width" value="0.05292" units="cm"/>
      <inkml:brushProperty name="height" value="0.05292" units="cm"/>
      <inkml:brushProperty name="color" value="#FF0000"/>
    </inkml:brush>
  </inkml:definitions>
  <inkml:trace contextRef="#ctx0" brushRef="#br0">9079 3547,'0'25,"25"-25,-25 25,24-25,26 24,-25 26,0-25,49 25,1-50,-1 24,25 26,0 0,25-26,0-24,50 0,-50 50,25-50,0 50,-50-50,0 49,25-49,-99 0,49 25,-24-25,24 0,-49 0,50 0,-51 0,26 0,49 0,-24 0,-1 0,1 0,-1 0,-24 0,24 50,-49-50,49 0,-49 0,25 24,24-24,0 50,-49-50,0 0,49 0,-24 25,-25-25,0 0,24 0,26 0,-51 0,1 0,25 49,0-49,-1 0,-24 25,25-25,-26 0,-24 25,25-25,0 0,25 50,-26-50,1 24,25-24,-25 25,49 25,0-1,26-49,-76 25,1-25,25 25,-25-25,-1 50,26-50,-25 0,0 24,24-24,-24 0,0 0,25 0,-50 50,24-50,1 0,0 0,0 0,24 0,-24 25,0-25,25 0,-26 0,1 0,25 0,-25 0,-25 25,24-25</inkml:trace>
  <inkml:trace contextRef="#ctx0" brushRef="#br0" timeOffset="2206.7039">13965 4490,'0'24,"0"1,25-25,-25 25,0 0,25-25,-25 49,50-49,-50 25,0 0,24-25,-24 50,25-50,-25 24,25-24,-25 25,0 0,-25-25,25 50,-25-50,1 0,-1 25,0-25,25 24,-25-24,0 0,25 25</inkml:trace>
</inkml:ink>
</file>

<file path=ppt/ink/ink11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7:17:16.4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11634 6176,'25'25,"24"-25,-24 0,0 0,24 0,-24 0,0 0,0 0,0 0,24 0,-24 0,0 0,24 0,-24 0,0 0,0 0,24 0,26 25,-50-25,-1 0,1 0,25 0,-50 50,25-50,-1 0,26 0,-25 0,0 0,0 0,-1 0,1-25,0 25,0 0,0 0,24 0,-24 0,25 0,-26 0,26 0,-25 0,0-25,-1 25,26 0,-25 0,0 0,-1 0,26 0,-25 0,0-25,24 25,-24 0,0 0,0 0,24-49,-24 49,25 0,-26 0,1 0,0 0,-25-25,25 25,25 0,-26 0,1 0,0 0,-25-25,50 25,-26 0,1 0,0 0,25 0,-50-25,24 25,1 0,0 0,25 0,-26 0,1 0,0 0,25 0,-26 0,1 0,0 0</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1T00:08:55.6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10468 8930,'50'0,"-26"0,26 0,0 24,-1-24,26 0,-1 25,50-25,-74 0,24 25,0 0,1-25,-26 0,26 0,-1 0,1 0,-26 0,1 0,0 0,-1 0,-24 0,25 0,-1 0,-24 0,0 0,0 0,24 0,-24 0,25 0,-26 0,51 0,-26 0,26 0,-26 0,1 0,0 0,-1 0,1 0,0 0,-1 0,1 0,-1 0,-24 0,0 0,49 0,-24 0,-25 0,24 0,-24 0,0 0,25 0,-1 0,26 0,-26 0,1 0,-1 0,1 0,0 0,-1 0,-24 0,0 0,0 0,0 0,-1 0,1 0,0 0,0 0,24 0,-24 0,25 0,-25 0,-1 0,1 0,0 0,0 0,0 0,-1 0,1 0,25 0,-25 0,-1 0,1 0,0 0,0 0,0 0,24 0,1 0,-1 0,1 0,-25 0,24 0,26 0,-50 0,24 0,1 0,0 0,-1 0,1 0,-1 0,1 0,24 0,-24 0,0 0,-1 0,1 0,-1 0,1 0,-25 0,0 0,24 0,-24 0,25 0,-26 0,26 0,0 0,-26 0,1 0,25 0,-25 0,24 0,-24 0,0 0,25 0,-1 0,-24 0,0 0,0 0,24 0,-24 0,0 0,0 0,24 0,-24 0,0 0,0 0,-1 0,1 0,0 0,0 0,0 0,-1 0,1 0,0 0,-25-25,25 25,0 0,-1 0,1 0,0 0,0 0,0 0,-1 0</inkml:trace>
</inkml:ink>
</file>

<file path=ppt/ink/ink12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7:17:19.99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11683 9699,'25'0,"25"0,-25 0,-1 0,26 0,0 0,-1 0,26 0,-51 0,1 0,25 0,-25 0,-1 0,26 0,-25 0,0 0,-1 0,1 0,25 0,-25 0,-1 0,1 0,0 0,25 0,-25 0,-1 0,1 0,25 0,-25 0,-1 0,1 0,0 0,0 0,24 0,-24 0,0-25,25 25,-26 0,1 0,0 0,25 0,-26 0,1 0,0 0,0 0,24 0,-24 0,0 0,0 0,24 0,-24 0,0 0,25 0,-26 0,1 0,0 0,25 0,-25 0,-1 0,1 0,25 0,-25 0,-1 0,26 0,-25 0,0 0,-1 0,26 0,-25 0,0 0,49 0,-49 0,24 0,-24 0,0 25,25-25,-26 0,1 0,25 0,-50 49,25-49,-1 0,1 0,25 0,-25 0,49 0,-49 0,25 0,-26 0,1 0</inkml:trace>
</inkml:ink>
</file>

<file path=ppt/ink/ink12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7:17:24.2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11783 13196,'24'0,"-24"25,25-25,0 0,0 0,0 0,49 0,-24 0,-26 0,1 0,0 0,25 0,-26 0,1 0,0 0,25 0,-26 0,1 0,0 0,25 0,-26 0,1 0,25 50,-25-50,0 0,-1 0,26 0,-25 0,0 0,24 0,-49 24,25-24,0 0,0 0,24 0,-24 0,0 0,24 0,-24 0,0 0,0 0,24 0,26 0,-50 0,-1 0,1 0,25 0,-25 0,-1 0,26 0,-25 0,0 0,-1 0,1 0,25 0,-25-49,0 49,24 0,-24 0,0 0,24 0,-24 0,0 0,-25-25,25 25,24 0,-24 0,0 0,25 0,-26 0,1 0,0 0,0 0,24 0,-24 0,0 0,25 0,-26 0,26 0,-25 0,0 0,-1 0,1 0,0 0,25 0,-26 0,1 0,25 0,-25 0,0 0,-1 0,26 0,-25 0,0 0,-1 0,26 0,-25 0,0 0,49 0,-24 0,-26 0,1 0,0 0,25 0,-26 0,1 0,0 0,25 0,-26 0,1 50,50-50,-26 0,-24 24,0-24,0 0</inkml:trace>
</inkml:ink>
</file>

<file path=ppt/ink/ink12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7:17:49.662"/>
    </inkml:context>
    <inkml:brush xml:id="br0">
      <inkml:brushProperty name="width" value="0.05292" units="cm"/>
      <inkml:brushProperty name="height" value="0.05292" units="cm"/>
      <inkml:brushProperty name="color" value="#FF0000"/>
    </inkml:brush>
  </inkml:definitions>
  <inkml:trace contextRef="#ctx0" brushRef="#br0">14610 8235,'25'0,"25"0,-25 0,-1 0,1 0,0 0,25 0,-26 0,1 0,25 0,-25 0,-1 0,26 0,-25 0,24 0,1 25,-25-25,0 0,24 0,-24 0,0 0,24 0,-24 0,-25 50,25-50,0 0,24 0,-24 0,0 0,25 0,-26 0,1 0,0 0,0 0,25 0,-26 0,1 0,25-25,-25 25,-1 0,26 0,-25 0,-25-25</inkml:trace>
  <inkml:trace contextRef="#ctx0" brushRef="#br0" timeOffset="1934.6227">15875 8062,'50'0,"-50"24,0 1,25-25,0 25,24 0,-24-25,-25 49,25-49,-25 25,25-25,-25 25,0 0,0 24,-25-49,25 25,-50 0,50 0,-25 0,1-1,-26 1</inkml:trace>
</inkml:ink>
</file>

<file path=ppt/ink/ink12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6:48:23.2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4044 14064,'49'0,"-24"0,0 0,0 0,24 0,1 0,-1 0,-24 0,0 0,25 0,-26 0,1 0,0 0,25 0,-26 0,1 0,0 0,0 0,0 0,-1 0,1 0,50 0,-51 0,26 0,-25 0,0 0,-1 0,1 0,25 0,-25 0,0 50,24-50,-24 0,0 0,0 0,-1 0,1 25,0-25,0 0,24 0,-24 0,0 0,0 0,0 0,24 24,-24-24,25 0,-26 0,1 0,0 0,25 0,-26 0,1 0,0 0,0 0,0 0,-1 0,1 0,0 0,25 0,-26 0,1 0,0 0,0 0,24 0,-24 0,0 0,0 0,25 0,-26 0,1 0,25 0,-25 0,-1 0,1 0,25 0,-25 0,-1 0,1 0,0 0,25 0,-26 0,51 0,-50 0,24 0,-24 0,0 0,0 0,24 0,-24 0,0 0,0 0,24 0,-24 0,0 0,24 0,-24 0,0 0,0 0,25 0,-26 0,1 0,25 0,-25 0,-1 0,1 0,50 0,-26 0,-24 0,0 0,24 0,-24 0,0 0,0 0,24 0,-24 0,0 0,0 0,24 0,-24 0,0 0,0 0,24 0,-24 0,0 0,0 0,24 0,-24 0,0 0,0 0,25 0,-26 0,1 0,0 0,25 0,-26 0,1 0,0 0,25 0,-26 0,1 0,25 0,-1 0,-24 0,25 0,-25 0,-1 0,1 0,0 0,25 0,-26 0,1 0,25 0,-1 0,-24 0,0 0,25 0,-26 0,1 0,25 0,-25 0,-1 0,1 0,0 0,25 0,-25 0,49 0,-24 0,-26 0,1 0,0 0,25 0,-26 0,1 0,0 0,25 0,-26 0,1-49,-25 74,50-50,-25 25,24 0,-24 0,0 0,24 0,-24 0,-25-25,25 25,0 0,24-50,-24 50,0 0,0 0,24 0,-24 0,0 0,0 0,25-24,-26 24,1 0,25 0,-25 0,-1 0,26 0,-25 0,0 0,49 0,-49 0,24 0,26 0,-50 0,-1 0,26 0,-25 0,0 0,-1 0,1 0,25 0,-25 0,-1 0,1 0,0 0,0 0,0 0,-1 0,1 0,25 0,24 0,-49 49,0-49,25 0,-26 0,1 0,25 0,-1 0,1 0,-25 0,0 0,49 0,-49 25,24-25,-24 0,0 0,25 0,-26 0,1 0,50 0,-51 0,26 0,-25 0,0 0,24 25,-24-25,25 0,-1 0,-24 0,25 0,-25 0,-1 0,1 0,25 0,-25 0,49 0,25 0,-49 0,-25 0,24 0,-24 49,25-49,-1 0,1 0,-25 0,-1 0,1 0,0 0,25 0,-26 0,-24-49,0 24,0-25,0 1,0-1,0 25</inkml:trace>
</inkml:ink>
</file>

<file path=ppt/ink/ink12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6:48:27.44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8111 14089,'25'0,"25"50,-25-50,0 0,-1 0,26 0,-25 0,0 0,-1 0,26 0,-25 0,0 0,-1 0,26 0,24 0,1 0,-1 0,-24 0,49 0,-74 0,49 0,-49 0,25 0,-26 0,1 0,25 0,-25 0,-1 0,26 0,25 0,-51 0,51 0,-50 0,-1 0,26 0,-25 0,0 0,24-50,-24 50,49 0,-49 0,0 0,25 0,-26 0,1-25,25 25,-25 0,-1 0,1 0,25 0,-25 0,-1 0,51 0,-50 0,24 0,-24 0,25 0,-25 0,24 0,1 0,-25 0,-1 0,51 0,-50 0,49 0,0 0,-24 0,0 0,-1 0,-24 0,0 0,0 0,24 0,-24 0,0 0,24 0,-24 0,0 0,25 0,-26 0,76 0,-51 0,26 0,-1 0,1 0,-51 0,26 0,-25 0,0 0,-1 0,26 0,-25 0,0 0,24 0,-24 0,0 0,0 0,24 0,-24 0,25 0,-1 0,-24 0,25 0,24 0,-49 0,24 0,-24 0,0 0,0 0,0 0,0 0,-1 0,1 0,0 0,0 0,24 0,26 0,-50 0,-1 0,1 0,-25-49,50 49,-25 0,-1 0,1 0,-25-25,50 25,-25 0,-1 0,1 0,25 0,-25 0,-25-25</inkml:trace>
</inkml:ink>
</file>

<file path=ppt/ink/ink12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6:48:32.940"/>
    </inkml:context>
    <inkml:brush xml:id="br0">
      <inkml:brushProperty name="width" value="0.05292" units="cm"/>
      <inkml:brushProperty name="height" value="0.05292" units="cm"/>
      <inkml:brushProperty name="color" value="#FF0000"/>
    </inkml:brush>
  </inkml:definitions>
  <inkml:trace contextRef="#ctx0" brushRef="#br0">12527 8880,'25'0,"-1"-25,1-24,25 24,-1-25,1 25,49-49,25 24,-25-24,50 49,-74-49,24 74,0-50,-49 1,24 49,-49-25,25 25,24-75,-49 75,24-49,-24 49,50-25,-1-25,-24 26,24 24,0-50,-49 50,25 0,-1-25,1-25,0 50,24 0,25 0,25-24,0 24,-24-50,-26 50,-24-50,-1 50,1 0,-25-24,-1 24,26-50,-25 50,0 0,24 0,-24-25,0 25,24 0,-24 0,-25-25,25 25,25 0,-26 0,-24-49,25 49,0 0,25 0,-25-25,-1 0,26 25,-25 0,0-49,24 49,-24 0,0-25,24 25,-24 0,0 0,25 0,-26 0,1 0,0 0,25 0,-26 0,51-50,-26 25,-24 25,0 0,0 0,24 0,-24 0,0 0,25-49,-26 49,1 0,25 0,-25 0,0 0,-1 0,26-25,-25 25,0 0,24 0,-24 0,0 0,-25-25,25 25,24 0,-24 0,0 0,-25-49,25 49,24 0</inkml:trace>
  <inkml:trace contextRef="#ctx0" brushRef="#br0" timeOffset="2194.7043">17091 7094,'0'25,"0"25,25-50,-25 24,24-24,-24 25,50-25,-50 25,25-25,0 50,24-50,-49 24,-25-24,25 25,-24-25,24 50,-25-50,25 25,0-1,-25-24,-25 0,50 25,-24-25,24 50,-25-50,-25 0,50 25</inkml:trace>
  <inkml:trace contextRef="#ctx0" brushRef="#br0" timeOffset="21742.9644">13717 14114,'50'0,"-25"0,49 0,25 0,-24 0,-26 0,51 0,-51 0,-24 0,25 0,24 0,0 0,-49 0,25 0,0 0,24 0,0 0,1 0,-1 0,1 0,-51 0,51 0,-26 0,26 0,-50 0,-1 0,1 0,25 0,-25 0,49 0,0 0,-49 0,50 0,-1 0,-24 0,-25 0,-1 0,1 0,25 0,24 0,-24 0,-1 0,-24 0,25 0,-1 0,1 0,-25 0,0 0,24 0,-24 0,-25-25,50 0,-1 25,-24-25,49 25,-24 0,0 0,-1-24,26 24,-50 0,49 0,-49-50,49 50,1 0,-26-25,-24 25,49 0,-24-49,-25 49,0-25,24 25,-24 0,0-50,24 50,26-25,-50 25,-1 0,26 0,-25 0,0 0,-25-24,24 24,26 0,-25 0,0 0,0 0,24-50,1 50,-25 0,-1 0,1 0,0 0,-25-25,50 25,-26 0,1-25,50 25,-51 0,-24-49,25 49,25 0,-25 0,-25-25,24 25,26-25,-25-24,0 49,24-25,-24-25,25 50,-26-25,1 1,25-26,-25 50,-1-25,26-24,-25 24,24 0,-49-25,25 50,-25-25,25 1,-25-26,50 25,-50 0,0-24,25 24,-25 0,0-24,0 24,0 0,0-25,0 1,24 24,1 0,-25 0,0 1,0-1,0-25,25 25,-25 1,0-1,0-25,0 1,0-1,0 25,0-24,0 24,0 0,0 0,0-25,0 26,0-1,0 0,25-25,-25 26,0-1,0-25,49 25,-49 1,0-26,0 0,0 1,25 24,-25 0,0 0,0 1,0-26,0 0,25 50,-25-24,0-1,0 0,0 0,0-24,50 24,-50 0,0 0,0 0,0 1,0-1,0 0,0-25,24 50,-24-25,0 1,0-1,0-25,0 25,0 1,-24 24,-1 0,0 24,25 26,-25-50,0 0,25 25,-24-25,24 25,-50-25,50 24,-25-24,25 25,-25 0</inkml:trace>
  <inkml:trace contextRef="#ctx0" brushRef="#br0" timeOffset="23938.6934">19174 10939,'25'0,"25"25,-25-1,-1-24,-24 50,50-50,-50 25,25-25,-25 25</inkml:trace>
</inkml:ink>
</file>

<file path=ppt/ink/ink12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7:10:27.2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3870 17041,'25'0,"-1"0,26 0,-25 0,0 0,24 0,-24 0,25 0,-1 0,-24 0,0 0,0 0,0 0,24 0,-24 0,0 0,0 0,24 0,-24 0,0 0,24 0,-24 0,0 0,0 0,24 0,-24 0,0 0,0 0,24 0,-24 0,0 0,25 0,-26 0,1 0,0 0,25 0,-25 0,-1 0,1 0,25 0,-25 0,-1 0,1 0,25 0,-25 0,-1 0,1 0,25 0,-25 0,-1 0,1 0,25 0,-25 0,-1 0,1 0,0 0,25 0,-1-25,-24 25,0 0,24 0,-24 0,0 0,25 0,-26 0,1 0,0 0,25 0,-26 0,1 0,0 0,25 0,-25 0,-1 0,1 0,0 0,0 0,0 0,-1 0,1 0,25 0,-25 0,-1 0,1 0,25 0,-25 0,-1 0,1 0,25 0,-25 0,-1 0,1 0,25 0,-25 0,-1 0,1 0,0 0,25 0,-26 0,1 0,25 0,-25 0,-1 0,1 0,0 0,25 0,-25 0,-1 0,26 0,-25 0,0 0,-1 0,1 0,25 0,-25 0,-1 0,26 0,-25 0,0 0,-1 0,26 0,-25 0,0 0,-1 0,1 0,25 0,-25 0,-1 0,1 0,25 0,-25 0,-1 0,1 0,25 0,-25 0,-1 0,1 0,0 0,25 0,-25 0,-1 0,1 0,25 0,-25 0,-1 0,1 0,0 0,0 0,0 0,24 0,1 0,-25 0,-1 0,1 0,0 0,25 0,-26 0,1 0,0 0,25 0,-26 0,1 0,0 0,25 0,-26 0,1 0,0 0,25 0,-26 0,1 0,25 0,-25 0,-1 0,1 0,25 0,-25 0,0 0,-1 0,1 0,0 0,0 0,0 0,-1 0,1 0,0 0,0 0,0 0,-1 0,1 0,25 0,-25 0,-1 0,1 0,25 0,-25 0,-1 0,26 0,-25 0,0 0,-1 0,1 0,25 0,-25 0,-1 0,1 0,0 0,0 0,24 0,-24 0,25 0,-25 0,0 0,24 0,-24 0,0 0,0 0,-1 0,26 0,-25 0,0 0,-1 0,26 0,-25 0,0 0,24 0,-24 0,0 0,0 0,-1 0,26 0,-25 0,0 0,24 0,-24 0,0 0,0 0,24 0,-24 0,0 0,0 0,24 0,-24 0,0 0,25 0,-26 0,1 0,0 0,25 0,-26 0,1 0,0 0,0 0,24 0,-24 0,0 0</inkml:trace>
</inkml:ink>
</file>

<file path=ppt/ink/ink12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7:10:46.5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8732 13618,'49'0,"-24"0,0 0,0 0,24 0,-24 0,0 0,0 0,24 0,-24 0,0 0,24 0,-24 0,0 0,0 0,0 0,24 0,-24 0,0 0,25 0,-26 0,1 0,0 0,25 0,-26 0,1 0,0 0,0 0,24 0,-24 0,0 0</inkml:trace>
</inkml:ink>
</file>

<file path=ppt/ink/ink12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7:10:51.79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8732 14213,'24'0,"1"0,0 0,0 25,0-25,24 0,-24 0,0 0,24 0,-24 0,0 0,0 0,24 0,-24 49,0-49,0 0,0 0,-1 0,1 0,0 0,25 0,-25 0,-1 0,1 0,25 0,-25 0,-1 0,1 0,25 0,-25 0,-1 0,1 0,25 0,-25 0,-1 0,26 0,-25 0,0 0,-1 0,26 0,-25 0,0 0,-1 0,1 0,0 0,0 0,0 0,-1 0,26 0,-25 0,0 0,-1 0,26 0,-25 0,0 0,0 0,24 0,-24 0,0 0,0 0,24 0,-24 0,0 0,0 0,24 0,-24 0,0 0,0 0,24 0,-24 0,0 0,0 0,24 0,-24 0,0 0,0 0,24 0,-24 0,0 0,0 0,24 0,-24 0,0 0,0 0,-1 0,26 0,-25 0,0 0,0 0,24 0,-24 0,0 0,0 0,-1 0,1 0,0 0,0 0,0 0,24 0,-24 0,0 0,0 0,-1 0,1 0,0 0,0 0,0 0,24 0,1 0,-25 0,-1 0,1 0,0 0,0 0,24 0,-24 0,0 0,25 0,-26 0,1 0,0 0,25 0,-26 0,1 0,0 0,25 0,-25 0,-1 0,1 0,0 0,25 0,-26 0,1 0,50 0,-26 0,-24 0,0 0,0 0,-1 0,1 0,0 0,-25 25,25-25,0 0,-1 0,1 0</inkml:trace>
</inkml:ink>
</file>

<file path=ppt/ink/ink12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7:09:49.646"/>
    </inkml:context>
    <inkml:brush xml:id="br0">
      <inkml:brushProperty name="width" value="0.05292" units="cm"/>
      <inkml:brushProperty name="height" value="0.05292" units="cm"/>
      <inkml:brushProperty name="color" value="#FF0000"/>
    </inkml:brush>
  </inkml:definitions>
  <inkml:trace contextRef="#ctx0" brushRef="#br0">14784 3423,'0'25,"25"0,-25 24,0-24,0 0,0 0,0 24,0-24,0 0,0 25,25-50,-1 24,1-24,-25 25,0 0,0 0,0 24,0-24,25 0,25-25,-26 0,1 0,0 0,25 0,-26 0,-24 50,0-26,25-24,-25 25,0 0,0 25,0-26,0 1,0 0,0 25,0-26,-49 26,24-50,0 0,0 0</inkml:trace>
  <inkml:trace contextRef="#ctx0" brushRef="#br0" timeOffset="2920.9327">16297 4589,'25'25,"-25"24,25-24,-25 0,0 0,49 24,-49-24,25 0,0-25,-25-25,-25 25,25 25,0 25,0-26,0 1,0 25,0-25,0-1,0 1,0 25,0-25,25-25,-25 24,49-24,-49 50,25-50,-25 25,25 0,25 24,-50-24,24-25,-24 25,0 24,25-24,-25 0,0 25,0-26,0 1,0 0,50-50</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1T00:09:00.7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13891 3076,'25'0,"24"0,26 0,24 0,-25 0,-24 25,0-25,24 0,-24 0,-1 24,1-24,0 0,24 0,-24 0,-26 0,26 0,-25 0,0 0,-1 0,1 0,0 0,0 0,0 0,-1 0,26 0,-25 0,24 0,-24 0,50 0,-26 0,1 0,-25 0,-1 0,1 0,0 0,0 0,0 0,-1 0,1 0,0 0,0 0,24 0,26 0,-1 0,-24 0,-25 0,24 0,1 0,0 0,-1 0,1 0,-25 0,49 0,-24 0,24 0,-24 0,-1 0,26 0,-51 0,1-24,0 24,0 0,0 0,24 0,-24 0,0 0,0 0,0 0,24 0,-24 0,25 0,-26 0,1 0,0 0,0 0,0 0,-1 0,1 0,25 0,-1 0,-24 0,0 0,0 0,0 0,-1 0,26 0,-25 0,24 0,-24 0,0 0,0 0</inkml:trace>
</inkml:ink>
</file>

<file path=ppt/ink/ink13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7:12:21.1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5061 15329,'24'0,"-24"25,25-25,25 0,-50 25,25-25,-1 0,1 0,0 0,25 0,-26 0,1 25,25-25,-1 0,1 0,-25 0,0 0,-1 0,26 0,-25 0,0 0,-1 0,26 0,-50-25,25 25,0 0,-1 0,26 0,-25 0,0 0,24 0,-24-25,0 25,0 0,-1 0,26-50,-25 50,0 0,24 0,-24 0,0 0,25-24,-26 24,1 0,0 0,0 0,0 0,-1 0,1 0,0 0,0 0,24 0,-24 0,0 0,0 0,24 0,-24 0,0 0,0 0,24 0,-24 0,0 0,25 0,-26 0,1 0,0 0,25 0,-26 0,26 24,-25-24,25 0,-26 0,26 0,-25 0,0 0,-1 50,1-50,25 0,-1 0,-24 0,0 0,25 0,-26 0,1 0,0 0,0 0,24 0,-24 0,0 0,25 0,-26 0,1 0,0 0,25 0,-26 0,1 0,25 0,-1 0,1 0,0 0,-1 0,26 0,-1 0,-49 0,0 0,0 0,24 0,-24 0,0 0,24 0,-24 0,0-25,0 25,0 0,24 0,-24 0,0-25,24 25,-24 0,0 0,25 0,-26 0,1 0,0 0,0 0,0 0,24 0,-24 0,0 0,24 0,-24 0,0 0,0 0,49 0,-49 0,0 0,25 0,-1 0,-24 0,0 0,0 0,24 0,-24 0,0 0,24 0,-24 0,25 0,-25 0,24 0,-24 0,0 0,0 0</inkml:trace>
</inkml:ink>
</file>

<file path=ppt/ink/ink13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7:13:53.2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5309 3150,'49'0,"-24"0,0 0,0 0,24 0,-24 0,0 0,0 0,24 0,-24 0,0 0,0 0,24 0,-24 0,0 0,0 0,24 0,-24 0,0 0,0 0,24 0,-24 0,0 0,0 0,24 0,-24 0,0 0,0 0,24 0,-24 0,0 0,0 0,0 0,24 0,-24 0,0 0,0 0,24 0,-24 0,0 0,0 0,24 0,-24 0,0 0,0 0,-25-25,24 25,26 0,-25 0,0 0,-25-24,49 24,-24 0,0 0,0 0,24 0,-24 0,0 0,24 0,-24 0,0 0,0 0,0 0,24 0,-24 0,0 0,0 0,0 0,24 0,-24 0,0 0,0 0,24 0,-24 0,0 0,0 0,-1 0,1 0,0 0,0 0,0 0,-1 0,26 0,-25 0,0 0,24 0,-24 0,0 0,0 0,24 0,-24 0,0 0,0 0,-1 0,1 0,0 0,0 0,0 0,0 0,-1 0,1 0,0 0,0 0,0 0,24 0,-24 0,0 0,0 0,-1 0,1 0,0 0,0 0,0 0,-1 0,26 0,-25 0,0 0,-1 0,26 0,-25 0,0 0,24 0,-24 0,0 0</inkml:trace>
</inkml:ink>
</file>

<file path=ppt/ink/ink13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7:19:17.8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13990 16966,'25'0,"25"0,-26 0,1 0,0 0,25 0,-26 0,1 0,0 0,25 0,-26 0,1 0,0 0,25 0,-26 0,1 0,0 0,25 0,-25 0,-1 0,1 0,0 0,0 0,0 0,-1 0,1 0,25 0,-25 0,-1 0,1 0,25 0,-25 0,-1 0,26 0,-25 0,0 0,-1 0,26 0,-25 0,0 0,-1 0,26 0,0 0,-1 0,-24 0,0 0,0 0,24 0,-24 0,0 0,0 0,24 0,-24 0,0 0,0 0,24 0,-24 0,0 0,0 0,0 0,24 0,-24 0,0 0,0 0,24 0,-24 0,0 0,24 0,-24 0,0 0,0 0,24 0,1 0,0 0,-26 0,1 0,0 0,25 0,-26 0,1 0,0 0,25 0,-26 0,1 0,0 0,25 0,-25 0,-1 0,1 0,25 0,-25 0,-1 0,1 0,0 0,0 0,0 0,-1 0,1 0,0 0,25 0,-26 0,1 0,0 0,25 0,-26 0,1 0,25 0,-25 0,-1 0,1 0,0 0,0 0,0 0,-1 0,1 0,25 0,-25 0,-1 0,1 0,0 0,0 0,0 0,0 0,-1 0,1 0,0 0,25 0,-1 0,-24 0,25 0,-26 0,1 0,0 0,25 0,-26 0,1-24,0 24,25 0,-26 0,1 0,0 0,25 0,-26 0,1 0,0 0,25 0,-26-50,1 50,0 0,25 0,-26 0,1 0,0 0,25 0,-26 0,1 0,25 0,-25 0,0 0,-1 0,26 0,-25 0,0 0,24 0,-24 0,0 0,0 0,24 0,-24 0,0 0,49 0,-49 0,0 0,0 0,-1 0,26 0,-25 0,0 0,-1 0,26 0,-25 0,0 0,24 0,-24 0,0 0,0 0,-1 0,-24 50,50-50,-25 0,0 0,24 0,-24 0,0 0,0 0,0 0,24 0,-24 0,0 0,24 0,-24 0,0 0,0 0,24 0,-24 0,0 0,25 0,-26 0,1 0,0 0,0 0,24 0,26 0,-50 0,-1 0,26 0,-25 0,0 0,-1 0,26 0,-25 0,0 0,24 0,-24 0,0 0,0 0,24 0,-24 0,0 0,25 0,-26 0,1 0,0 0,25 0,-26 0,1 0,0 0,0 0,24 0,-24 0,0 0,0 0,24-25,-24 25,0 0,25 0,-26 0,1 0,25 0,-25 0,-25-25,24 25,1 0,25 0,-25 0,-1 0,1 0,25 0,-25 0,0 0,24 0,-24 0,-25-25,50 25,24 0,-24 0,-26 0,-48-49,-26 24,0 0</inkml:trace>
</inkml:ink>
</file>

<file path=ppt/ink/ink13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7:19:37.7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2754 16991,'24'0,"26"0,-25 0,0 0,-1 0,26 0,-25 0,25 0,-26 0,1 0,0 0,25 0,-26 0,1 0,0 0,0 0,24 0,-24-25,0 25,0 0,24 0,-24 0,0 0,0 0,0 0,-1-24,1 24,0 0,0 0,24 0,-24 0,0 0,-25-25,25 25,24 0,-24 0,0 0,0 0,24 0,-24 0,0 0,0 0,25 0,-26 0,1 0,0 0,25 0,-26 0,1 0,25 0,-25 0,-1 0,1 0,0 0,25 0,-26 0,1 0,0 0,25 0,-26 0,1 0,0 0,25 0,-26 0,1 0,0 0,25 0,-26 0,1 0,0 0,0 0,24 0,-24 0,0 0,25-25,-50 0,25 25,-1 0,1 0,0 0,0 0,0 0,-1 0,1 0,25 0,-25 0,-1 0,1 0,25 0,-25 0,-1 0,1 0,25 0,-25 0,-1 0,1 0,0 0,0 0,0 0,-1 0,1 0,0 0,25 0,-26 0,1 0,0 0,0 0,0 0,-1 0,1 0,0 25,0-25,0 0,24 0,-24 0,0 0,25 0,-26 25,1-25,0 0,25 0,-26 0,1 0,-25 25,50-25,-25 0,-1 0,1 0,25 0,-25 0,-1 0,1 0,-25 49,50-49,-25 0,-1 0,1 0,25 0,-25 0,-1 0,1 0,25 0,-25 0,-1 0,26 0,-25 0,24 0,1 0,-25 0,0 0,0 0,24 0,-24 0,0 0,24 0,-24 0,0 0,0 0,49 0,-49 0,25-25,-26 25,1 0,25 0,-25 0,-1 0,1-24,25 24,-25 0,-1 0,26 0,-25 0,0 0,-1 0,26 0,-25 0,0 0,-1 0,26 0,-25 0,0 0,24 0,-24 0,0 0,0 0,24 0,-24 0,0 0,25 0,-26 0,1 0,50 0,-51 0,1 0,0 0,0 0,0 0,-1 0,26 0,-25 0,0 0,-1 0,1 0,25 0,-25 0,-1 0,1 0,0 0,0 0,24 0,-24 0,25 0,-25 0,-1 0,26 0,-25 0,0 0,0 0,24 0,-24 0,0 0,24 0,1 0,0 0,-26 0,1 0,25 0,-25 0,-1 0,1 0,25 0,-25 0,-1 0,1 0,25 0,-25 0,-1 0,1 0</inkml:trace>
</inkml:ink>
</file>

<file path=ppt/ink/ink13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7:25:04.7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14015 16297,'25'0,"0"0,-1 0,1 0,0 0,0 0,24 0,-24 0,0 0,0 0,24 0,-24 0,0 0,0 0,24 0,-49 24,25-24,0 0,0 0,25 0,-26 0,1 0,0 50,25-50,-26 0,1 0,0 0,25 0,-26 0,1 0,25 0,-50 25,25-25,-1 0,1 0,25 0,-25 0,-1 0,1 0,0 0,25 0,-26 0,1 0,25 0,-25 0,-1 0,1 0,25 0,-25 0,-1 0,1 0,-25-25,50 25,-25 0,-1 0,1 0,25 0,-25 0,-25-25,25 25,-1 0,26 0,-25 0,0 0,-25-25,24 25,26 0,-25 0,0 0,24 0,-24 0,0 0,0 0,24 0,-24 0,0 0,0 0,24 0,-24 0,0 0,0 0,24 0,-24 0,0 0,0 0,24 0,-24 0,0 0,0 0,-1 0,26 0,-25 0,0 0,0 0,24 0,-24 0,0 0,24 0,-24 0,0 0,0 0,24 0,-24 0,0 0,0 0,24 0,-24 0,0 0,25 0,-26 0,1 0,0 0,0 0,24 0,-24 0,0 0,0 0,24 0,-49-24,25-26,0 50,25-25</inkml:trace>
</inkml:ink>
</file>

<file path=ppt/ink/ink13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7:23:41.7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4341 6052,'50'0,"-25"0,-1 0,1 0,25 0,-25 0,-1 0,1 0,0 0,0 0,0 0,-1 0,1 0,25 0,-25 0,-1 0,1 0,25 0,-25 0,-1 0,1 0,25 0,-25 0,0 0,49 0,-49 0,0 0,24 0,-24 0,0 0,0 0,-1 0,1 0,25 0,-25 0,-1 0,26 0,-25 0,49 0,-49 0,0 0,24 0,-24 0,0 0,0 0,24 0,-24 0,0 0,0 0,0 0,49 0,-49 0,24 0,-24 0,0 0,0 0,0 0,24 0,-24 0,0 0,25 0,-26 0,1 0,0 0,25 0,-26 0,1 0,0 0,0 0,0 0,-1 0,1 0,0 0,25 0,-50-24,24 24,1 0,0 0,25 0,-26 0,1 0,0 0,0 0,24 0,-24 0,0 0,25 0,-26 0,1 0,0 0,25 0,-25 0,-1 0,26 0,-25 0,0 0,-1 0,26 0,-25 0,0 0,-1 0,26 0,-25 0,0 0,-1 0,26 0,-25 0,0 0,-1 0,1 0,0 0,0 0,0 0,-1 0,26 0,-25 0,0 0,-1 0,26 0,-25 0,0 0,-1 0,26 0,-25 0,0 0,24 0,-24 0,0 0,0 0,24 0,-24 0,0 0,0 0,24 0,-24 0,0 0,0 0,24 0,-24 0,0 0,0 0,0 0,24 0,-24 0,0 0,24 0,-24 0,0 0,0 0,24 0,-24 0,0 0,0 0,24 0,-24 0,0 0,25 0,-26 0,1 0,0 0,0 0,25 0,-1 0,1 0,-25 0,-1 0,1 0,0 0,25 0,-26 0,1 0,0 0,25 0,-26 0,1 0,0 0,0 0,24 0,-24 0,0 0,25 0,-26 0,1 0,0 0,25 0,-26 0,1 0,0 0,-25 24,50-24,-26 0,1 0,0 0,25 0,-25 0,-1 0,26 0,-25 0,0 0,-1 0,26 0,-25 0,0 0,24 0,-24 0,0 0,0 0,24 0,-24 0,0 0,0 0,-1 0,26 0,-25 0,0 0,-1 0,26 0,-25 0,0 0,24 0,-24 0,0 0,0 0,24 0,-24 0,0 0,25 0,-26 0,1 0,0 0,25 0,-26 0,1 0,0 0,25 0,-26 0,1 0,0 0,25 0,-26 0,1 0,0 0,25 0,-26 0,1 0,0 0,0 0,0 0,-1 0,1 0,0 0,25 0</inkml:trace>
</inkml:ink>
</file>

<file path=ppt/ink/ink13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7:23:50.9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8831 6548,'25'0,"-1"0,1 0,25 0,-25 0,-25 25,24-25,1 0,25 0,-25 0,-1 0,1 0,0 50,25-50,-26 0,1 0,25 0,-25 0,0 0,-1 0,26 0,-25 0,0 0,24 0,-24 0,0 0,0 0,24 0,-24 0,0 0,-50 0,-25 0,1 0,24 0,-25 0,26 0,-1 0,-25 0,25 0,1 0,-1 0,0 0,0 0,-25 0,1 0,24 0,0 0,0 0,1 0,-1 0,0 0,-25 0,26 0,-1 0,0 0,-25 0,26 0,-1 0</inkml:trace>
</inkml:ink>
</file>

<file path=ppt/ink/ink13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7:23: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2332 7119,'50'0,"-26"0,1 0,0 0,0 0,24 0,-24 0,0 0,25 0,-26 0,1 0,0 0,49 0,-49 0,25 0,-25 0,-1 0,1 0,50 0,-26 0,-24 0,0 0,25 0,-26 0,1 0,0 0,0 0,0 0,-1 0,1 0,0 0,25 0,-1 0,-24 0,25 0,-26 0,1 0,25 0,-25 0,-1 0,1 0,25 0,-25 0,-1 0,1 0,25 0,-25 0,-1 0,1 0,0 0,25 0,-25 0,24 0,-24 0,0 0,0 0,24 0,-24 0,0 0,0 0,24 0,-24 0,0 0,24 0,-24 0,0 0,0 0,24 0,-24 0,0 0,0 0,0 0,24 0,-24 0,0 0,24 0,-49 25,25-25,0 0,0 0,0 0,24 0,-24 0,0 0,0 0,24 0,-24 0,0 0,0 0,0 0,-1 0,1 0,0 0,0 0,0 0,-1 0,1 0,0 0,0 0,0 0,24 0,-24 0,0 0,24 0,-24 0,0 0,0 0,0 0,-1 0,1 0,0 0,0 0,0 0,24 0,-24 0,0 0,0 0,24 0,-24 0,0 0,0 0,-1 0,1 0,0 0,0 0,0 0,0 0,-1 0,26 0,-25 0,0 0,-1 0,26 0,-25 0,0 0,-1 0,1 0,25 0,-25 0,-1 0,1 0,25 0,-25 0,-1 0,1 0,25 0,-25 0,-1 0,1 0,25 0,-25 0,-1 0,1 0,25 0,-25 0,-1 0,1 0,25 0,-25 0,0 0,-1 0,26 0,-25 0,0 0,-1 0,1 0,-25 49,50-49,-25 0,-1 0,26 0,-50 25,25-25,0 0,-1 0,26 0,-25 0,0 0,-1 0,26 0,-50 25,25-25,0 0,24 0,-24 0,0 0,0 0,-1 0,26 0,-25 0,0 0,24 0,-24 0,0 0,0 0,24 0,-24 0,0 0,0 0,24 0,-24 0,0 0,0 0,24 0,-24 0,0 0,25 0,-26 0,1 0,0-25,25 25,-26 0,1 0,0 0,0 0,24 0,-24 0,0 0</inkml:trace>
</inkml:ink>
</file>

<file path=ppt/ink/ink13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7:24:03.9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12874 7069,'25'0,"24"0,-24 0,0 0,0 0,0 0,-1 0,1 0,0 0,0 0,0 0,24 25,-24-25,0 0,24 0,-24 0,0 0,25 0,-26 0,1 0,0 0,25 0,-25 0,-1 0,1 0,0 0,0 0,0 0,-1 0,1 0,25 0,-25 0,-1 0,1 0,25 0,-25 0,-1 0,26 0,-25 0,0 0,-1 0,26 0,-25 0,0 0,-1 0,1 0,25 0,-25 0,-1 0,1 0,0 0,0 0,0 0,-1 0,1 0,25 0,-25 0,0 0,-1 0,1 0,0 0,0 0,0 0,-1 0,1 0,25 0,-25 0,-1 0,1 0,25 0,-25 0,-1 0,1 0,25 0,-25 0,-1 0,1 0,0 0,25 0,-26 0,1 0,0 0,25 0,-26 0,1 0,0 0,25 0,-26 0,1 0,25 0,-25 0,-1 0,1 0,25 0,-25 0,0 0,24 0,-24 0,0 0,0 0,24 0,-24 0,0 0,0 0,24 0,-24 0,0 0,0 0,-1 0,1 0,25 0,-25 0,-1 0,1 0,25 0,-25 0,-1 0,26 0,-25 0,0 0,-1 0,26 0,-25 0,0 0,-1 0,26 0,-25 0,-25 50,25-50,0 0,24 0,-24 0,0 0,0 0,-25 25,49-25,-24 0,0 0,0 0,24 0,-24 0,0 0,24 0,-24 0,0 0,0 0,0 0,24 24,-24-24,0 0,0 0,24 0,-24 0,0 0,0 0,24 0,-24 0,0 0,24 0,-24 0,0 0,0 0,0 0,24 0,-24 0,0 0,25 0,-26 0,1 0,0 0,0 0,0 0,-1 0,1 0,0 0,0 0,24 0,-24 0,0 0,25 0,-26 0,1 0,0 0,25 0,-26 0,1 0,25 0,-25 0,-1 0,1 0,25 0,-25 0,-1 0,26 0,-25 0,0 0,-1 0,51 0,-1 0,-24 0,-25 0,0 50,24-50,-24 0,0 0,0 0,-1 0,1 0,0 0,0 0,0 0,24 0,-24 0,0 0,0 0,24 0,-24 0,0 0,24 0,-24 0,0 0,0 0,0 0,-1 0,26 0,-25 0,24 0,-24 0,0 0,0 0,0 0,24 0,-24 0,0 0,0 0,24 0,-24 0,0 0,25 0,-26 0,1 0,0 0,25 0,-26 0,1 0,0 0,0 0,0 0,-1 0,1 0,0 0,0 0,0 0,-1 0,1 0,0 0,0 0,0 0,-1 0,26 0,-25 0,0 0,-1 0,26 0,-25 0,0 0</inkml:trace>
</inkml:ink>
</file>

<file path=ppt/ink/ink13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7:24: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5061 4762,'24'0,"1"0,0 0,25 0,-26 0,1 0,0 0,25 0,-26 0,1 0,25 0,-25 0,-1 0,1 0,25 0,-25 0,-1 0,26 0,-25 0,0 0,-1 0,1 0,0 0,0 0,0 0,-1 0,26 0,-25 0,0 0,-1 0,26 0,-25 0,0 0,-1 0,26 0,-25 0,0 0,0 0,24 0,-24 0,0 0,24 0,-24 0,0 0,0 0,0 0,24 0,-24 0,0 0,24 0,-24 0,0 0,0 0,24 0,-24 0,0 0,25 0,-26 0,1 0,0 0,25 0,-26 0,1 0,0 0,25 0,-26 0,1 0,25 0,-25 0,0 0,-1 0,26 0,-25 0,0 0,-1 0,1 0,25 0,-25 0,-1 0</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1T00:18:19.1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1886 11435,'24'0,"26"0,-25 0,49 0,-49 0,25 0,-1 0,1 0,-1 0,1 0,0 0,-26 0,26 0,-25 0,24 0,-24 0,0 0,0 0,0 0,-1 0,26 0,-25 0,0 0,-1 0,1 0,0 0,25 0,-26 0,1 0,0 0,0 0,0 0,0 0,-1 0,1 0,0 0,0 0,0 0,-1 0,1 0,0 0,25 0,-26 0,1 0,0 0,0 0,0 0,-1 0,26 0,-25 0,0 0,-1 0,26 0,-25 0,0 0,24 0,-24 0,0 0,0 0,-1 0,1 0,25 0,-25 0,24 0,-24 0,0 0,25 0,-26 0,1 0</inkml:trace>
</inkml:ink>
</file>

<file path=ppt/ink/ink14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7:25:13.0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12899 4266,'49'0,"-24"0,0 0,0 0,24 0,-24 0,0 0,25 0,-26 0,1 0,0 0,0 0,24 0,-24 0,0 0,0 0,24 0,-24 0,0 0,0 0,0 0,0 0,-1 0,1 0,0 0,25 0,-26 0,1 0,0 0,0 0,0 0,-1 0,1 0,0 0,0 0,24 0,-24 0,0 0,25 0,-26 0,1 0,0 0,0 0,0 0,-1 0,1 0,0 0,0 0,24 0,-24 0,0 0,0 0,0 0,24 0,-24 0,0 0,25 0,-26 0,1 0,0 0,25 0,-26 0,1 0,25 0,-25 0,-1 0,1 0,25 0,-25 0,-1 0,1 0,25 0,-25 0,-1-24,26 24,-25 0,0 0,24 0,-24 0,0 0,0 0,24 0,-24 0,0 0,0 0,24 0,-24 0,0 0,0 0,-1 0,26 0,-25 0,0 0,0 0,24 0,-24 0,0 0,24 0,-24-25,0 25,25 0,-26 0,1 0,0 0,25 0,-26-50,1 50,25 0,-50-25,25 25,-1 0,1 0,0 0,25 0,-26 0,1 0,0 0,25 0,-26-24,1 24,25 0,-25 0,-25 24,24-24,26 0,-50 50,25-50,-25-25</inkml:trace>
</inkml:ink>
</file>

<file path=ppt/ink/ink14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7:29:17.8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7268 3026,'25'0,"0"0,0 0,24 0,-24 0,0 0,0 0,24 0,-24 0,0 0,24 0,-24 0,0 0,0 0,0 0,24 0,-24 0,0 0,0 0,-1 0,26 0,-25 0,0 0,24 0,-24 0,0 0,0 0,24 0,-24 0,0 0,0 0,0 0,24 0,-24 0,0 0,24 0,-24 0,0 0,0 0,0 0,24 0,-24 0,0 0,24 0,-24 0,0 0,0 0,0 0,24 0,-24 0,0 0,0 0,24 0,-24 0,0 0,0 0,24 0,-24 0,0 0,0 0,24 0,-24 0,0 0,0 0,24 0,-24 0,0 0,25 0,-26 0,1 0,0 0,25 0,-26 0,1 0,0 0,25 0,-26 0,1 0,0 0,0 0,24 0,-24 0,0 0,0 0,24 0,-24 0,0 0,25 0,-26 0,1 0,0 0,25 0,-26 0,1 0,0 0,0 0,24 0,-24 0,0 0,0 0,25 0,-26 0,1 0,0 0,25 0,-26 0,1 0,0 0,25 0,-26 0,1 0,25 0,-25 0,-1 0,1 0,0 0,25 0,-26 0,1 0,0 0,0 0,24 0,-24 0,0 0,0 0,24 0,-24 0,0 0,0 0,24 0,-24 50,0-50,25 0,-25 0,-1 0,26 0,-25 0,49 0,-49 0,0 0,0 0,24 0,-24 0,0 0,24 0,-24 0,0 0,0 0,24 0,-24 0,0 0,25 0,-26 0,1 0,0 0,25 0,-26 0,1 0,0 0,0 0,0 0,-1 0,1 0,0 0,0 0,0 0,-1 0</inkml:trace>
</inkml:ink>
</file>

<file path=ppt/ink/ink14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7:29:30.6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18033 7218,'25'0,"25"0,-25 0,-1 0,1 0,25 0,-25 0,-1 0,1 0,0 0,25 0,-26 0,1 0,0 0,25 0,-26 0,1 0,0 0,0 0,0 0,-1 0,1 0,0 0,25 0,-26 0,1 0,0 0,0 0,25 0,-26 0,1 0,25 0,-25 0,-1 0,1 0,25 0,-25 0,-1 0,26 0,-25 0,0 0,-1 0</inkml:trace>
</inkml:ink>
</file>

<file path=ppt/ink/ink14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7:35:42.4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9600 6524,'25'0,"-1"0,26 0,-25 0,0 0,-1 0,26 0,-25 0,0 0,-1 0,26 0,-25 0,0 0,24 0,-24 0,0 0,0 0,24 0,-24 0,0 0,24 0,-24 0,0 0,0 0,0 0,24 0,-24 0,0 0,25 0,-26 0,1 0,0 0,25 0,-26 0,1 0,25 0,-25 0,-1 0,1 0,25 0,-25 0,-1 0,1 0,25 0,-25 0,-1 0,1 0,25 0,-25 0,-1 0,1 0,25 0,-25 0,-1 0,1 0,0 0,25 0,-25 0,-1 0,1 0,25 0,-25 0,-1 0,1 0,25 0,-25 0,-1 0,1 0,25 0,-25 0,-1 0,26 0,-25 0,0 0,-1 0,1 0,0 0,0 0,0 24,-1-24,1 0,0 0,0 0,0 0,-1 0,26 50,-25-50,0 0,-1 0,26 0,-25 0,0 0,-1 0,26 0,-25 0,0 0,0 0,24 0,-24 0,0 0,24 0,-24 0,0 0,0 0,24 0,-24 0,0 0,0 0,0 0,24 0,-24 0,0 0,0 0,-1 0,26 0,-25 0,0 0,-1 0,26 0,-25 0,0 0,-1 0,26 0,-25 0,0 0,-1 0,26 0,-25 0,0 0,0 0,-1 0,1 0,0 0,0 0,0 0,24 0,-24 0,0 0,0 0,24 0,-24 0,0 0,0 0,24 0,-24 0,0 0,0 0,24 0,-24 0,0 0,0 0,24 0,-24 0,0 0,0 0,24 0,-24 0,0 0,0 0,-1 0,26 0,-25 0,0 0,24 0,-24 0,0 0,0 0,24 0,-24 0,0 0,25 0,-26 0,1 0,0 0,25 0,-26 0,1 0,-25 25,25-25,25 0,-26 0,1 0,-25 25,50-25,-25 0,-1 0,1 0,25 0,-25 0,-1 0,-24 49,50-49,-25 0,0 0,-1 0,1 0,25 0,-25 0,-1 0,1 0,0 0,25 0,-25 0,-1 0,26 0,-25 0,0 0,-1 0,26 0,-25 0,0 0,24 0,-24 0,0 0,0 0,24 0,-49-25,25 25,0 0,0 0,24 0,-24 0,0 0,0 0,-1 0,26 0,-25 0,0 0,24 0,-24 0,0 0,0 0,24 0,-24 0,0 0,25 0,-26 0,1 0,0 0,0 0,0 0,-1 0,1 0,0 0,0 0,24 0,-24 0,0 0,25 0,-26 0,1 0,0 0,0 0,0 0,-1 0,1 0,0 0,25 0,-26 0,1 0,0 0,0 0,24 0,-24 0,0 0,25 0,-26 0,1 0,0 0,25 0,-25 0,-1 0,26 0,-25 0,0 0,-1 0,26 0,-25 0,0 0,24 0,-24 0,0 0,0 0,-1 0,26 0,-25 0,0 0,24 0,-24 0,0 0,0 0,-1 0,26 0,-25 0,0 0,-1 0,26 0,-25 0,0 0,-1 0,26 0,-25 0,0 0,-25-24,24 24,26 0,-25 0,0 0,0 0,24 0,-24 0,0 0,24 0,-24 0,0 0,0 0,24 0,-24 0,0 0,0 0,0 0,-1 0,1 0,0 0,0 0,24 0,-24 0,25 0,-1 0,-24 0,0 0,0 0,24 0,1 0,-25 0,24 0,-24 0,0 0,0 0,25 0,-26 0,1 0,25 0,-25 0,-1 0,1 0,0 0,0 0,24 0,-24 0,0 0,25 0,-26 0,1 0,0 0,25 0,-26 0,1 0,0 0,25 0,-26 0,1 0,0 0,0 0,24 0,-24 0,0 0,0 0,24 0,-24 0,0 0,0 0,0 0,24 0,-24 0,0 0,0 0,24 0,-24 0,0 0,0 0,24 0,-24 0,0 0,0 0,0 0,-1 0,1 0,0 0,0 0,24 0,-24 0,0 0,0 0,24 0,-24 0,0 0,0 0,0 0,24 0,-24 0,0 0,0 0,24 0,-24 0,0 0,0 0,-1 0,1 0,0 0,0 0,0 0,24 0,-24 0,0 0,0 0,24 0,-24 0,0 0,0 0,24 0,-24 0,0 0,25 0,-26 0,1 0,0 0,0 0,24 0,-24 0,0 0,25 0,-26 0,1 0,0 0,25 0,-26 0,1 0,0 0,0 0,24 0,-24 0,0 0,25 0,-25 0,-1 0,1 0,25 0,-25 0,-1 0,26-50,-25 50,0 0,-1 0,26 0,-25 0,0 0,-1 0,26-25,-25 25,-25-25,-50 25</inkml:trace>
</inkml:ink>
</file>

<file path=ppt/ink/ink14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7:59:19.9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22746 14015,'-25'0,"1"0,-1 0,0 0,0-25,0 25,1 0,-26 0,25 0,0 0,-24 0,24 0,0 0,0 0,-24 0,24 0,0 0,-24 0,24 0,0 0,0 0,0 0,-24 0,24 0,0 0,-25 0,26 0,-1 0,-25 0,1 0,24 0,0 0,0 0,-24 0,24 0,0 0,0 0,0 0,1 0,-1 0,0 0,0 0,-24 0,24 0,0 0,0 0,-24 0,24 0,0 0,0 0,-24 0,24 0,0 0,0 0,-24 0,24 0,0 0,-25 0,26 0,-1 0,0 0,0 0,0 0,0 0,1 0,-1 0,-25 0,25 0,1 0,-1 0,0 0,0 0,0 0,1 0,-1 0,0 0,0 0,0 0,1 0,-1 0,-25 0,25 0,1 0,-1 0,0 0,-25 0,50 25,-24-25,-1 0,-25 0,25 0,1 0,-1 0,-25 0,25 0,1 0,-1 0,-25 0,25 0,25 24,-25-24,1 0,-26 0,25 0,0 0,1 0,-26 25,25-25,0 0,1 0,-26 0,25 0,0 0,1 0,-26 0,25 0,0 0,1 0,-26 0,25 0,0 0,1 0,-1 0,0 0,0 0,0 0,1 0,-1 0,-25 0,25 0,1 0,-26 0,25 0,0 0,0 0,-49 0,24 0,26 0,-1 0,0 0,-25 0,1 0,-1 0,25 0,-49 0,24 0,-24 0,24 0,1 0,24 0,0 0,0 0,1 0,-1 0,0 0,0 0,0 0,1 0,-1 0,0 0,0 0,0 0,1 0,-26 0,25 0,0 0,-24 0,24 0,0 0,0 0,0 0,1 0,-1 0,0 0,0 0,-49 0,24 0,25 0,1 0,-1 0,-25 0,25 0,1 0,-26 0,25 0,0 0,1 0,-26 0,25 0,0 0,-24 0,24 0,0 0,0 0,1 0,-1 0,-25 0,25 0,0 0,-24 0,24 0,0 0,-24 0,24 0,0 0,0 0,-24 0,-1 0,-24 0,49 0,0 0,-25 0,26 0,-1 0,-25 0,25 0,1 0,-1 0,-25 0,25 0,1 0,-1 0,-25 0,25 0,1 0,-51 0,50 0,-49 0,24 0,-24 0,49 0,0 0,0 0,-24 0,24 0,0 0,0 0,-24 0,-1 0,25 0,-24 0,-1 0,25 0,1 0,-1 0,-25 0,25 0,1 0,-1 0,-25 0,25 0,1 0,-51 0,50 0,-49 0,24 0,25 0,1 0,-1 0,-25 0,25 0,1 0,-1 0,-25 0,25 0,1 0,-1 0,-25 0,25 0,1 0,-1 0,-25 0,25 0,1 0,-1 0,0 0,-25 0,26 0,-26 0,0 0,1 0,24 0,0 0,0 0,1 0,-1 0,0 0,0 0,0 0,-24 0,24 0,0 0,0 0,-24 0,24 0,0 0,0 0,-24 0,24 0,0 0,0 0,-24 0,24 0,0 0,-25 0,26 0,-1 0,0 0,-25 0,26 0,-1 0,-25 0,25 0,1 0,-1 0,-25 0,25 0,1 0,-1 0,-25 0,25 0,0 0,1 0,-1 0,-25 0,25 0,1 0,-1 0,-25 0,1 0,-1 0,25 0,0 0,1 0,-1 0,0 0,0 0,0 0,25-25,-24 25,-51 0,26 0,24 0,0 0,-25 0,26 0,-1 0,0 0,0 0,-24 0,24 0,0 0,0 0,-24 0,24 0,0 0,-25 0,25 0,1 0,-26 0,25 0,0 0,1 0,-26 0,25 0,0 0,-24 0,24 0,-25 0,26 0,-1 0,0 0,0 0,0 0,-24 0,24 0,0 0,0 0,-24 0,24 0,0 0,0 0,1 0,-1 0,0 0,0 0,0 0,-24 0,-1 0,25 0,-24 0,24 0,0 0,0 0,-24 0,24 0,0 0,-25 0,26 0,-1 0,0 0,-25-24,26 24,-1 0,-25 0,50-50,-74 50,49 0,0 0,0 0,-24 0,24 0,0 0,0 0,-24 0,24 0,0 0,0 0,-24 0,24 0,0 0,-25 0,26 0,-1 0,0 25,-25-25,26 0,-1 0,0 0,-25 0,26 0,-1 0,25 25,-25-25,-25 0,26 0,-1 0,-25 0,25 0,1 0,-1 0,-25 0,25 0,1 0,-1 0,-25 0,25 0,1 0,-1 0,-25 0,25 0,1 0,-1 0,-25 0,25 0,1 0,-1 0,-25 0,25 0,0 0,-24 0,24 0,0 0,0 0,1 0,-26 0,25 0,0 0,1 0,-26 0,25 0,0 0,1 0,-1 0,0 0,0 0,0 0,1 0,-1 0,-25 0,25 0,1 0,-1 0,-25 0,25 0,1 0,-1 0,-25 0,25 0,1 0,-26 0,25 0,0 0,0 0,-24 0,24 0,0 0,0 0,-24 0,24 0,0 0,0 0,-24 0,24 0,0 0,-24 0,24 0,0 0,0 0,-24 0,24 0</inkml:trace>
</inkml:ink>
</file>

<file path=ppt/ink/ink14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8:01:20.64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6598 9748,'25'0,"0"0,25 0,-26 0,1 0,25 0,-25 0,-1 0,1 0,0 0,25 0,-1 0,1 0,-25 0,-1 0,1 0,25 0,-25 0,0 0,-1 0,26 0,-25 0,0 0,24 0,-24 0,0 0,0 0,-1 0,26 0,-25 0,0 0,24 0,-24 0,0 0,0 0,24 0,-24 0,0 0,0 0,24 0,-24 0,0 0,0 0,-1 0,26 0,-25 0,0 0,-1 0,1 0,0 0,0 0,0 0,0 0,-1 0,26 0,-25 0,0 0,24 0,-24 0,0 0,0 0,24 0,-24 0,0 0,0 0,-1 0,26 0,-25 0,0 0,24 0,-24 0,0 0,0 0,24 0,-24 0,0 0,24 0,-24 0,0 0,0 0,0 0,-1 0,1 0,0 0,0 0,24 0,-24 0,0 0,0 0,25 0,-26 0,1 0,0 0,25 0,-26 0,1 0,0 0,0 0,24 0,-24 0,0 0,0 0,0 0,24 0,-24 0,0 0,24 0,-24 0,0 0,0 0,24 0,-24 0,0 0,25 0,-26 0,1 0,0 0,25 0,-26 0,1 0,25 0,-25 0,0 0,-1 0,1 0,25 0,-25 0,-1 0,26 0,-25 0,0 0,-1 0,1 0,25 0,-25 0,-1 0,-24-25,50 25,-25 0,0 0,-25-24,24 24,1 0,25 0,-25 0,-1 0,26 0,-25 0,0 0,-1 0,26 0,-25 0,0 0,24 0,-24 0,0 0,0 0,0 0,24 0,-24 49,0-49,0 0,-1 0,1 0,0 0,0 0,24 0,-24 0,0 25,0-25,24 0,-24 0,0 0,0 0,-25 25,49-25,-24 0,0 0,0 0,24 0,-24 0,0 0,25 0,-26 0,1 0,0 0,25 0,-26 0,1 0,25 0,-25 0,-1 0,1 0,0 0,25 0,-25 0,-1 0,26 0,-25 0,0 0,-1 0,26 0,-25 0,0 0,24 0,-24 0,0 0,0 0,24 0,-24 0,0 0,-25 49,25-49,24 0,-24 0,0 0,0 0,-1 0,26 0,-25 0,0 0,-1 0,26 0,-25 0,0 0,-1 0,26 0,-25 0,0 0,24 0,-24 0,0 0,0 0,24 0,-24 0,0 0,0 0,0 0,24 0,-24 0,0 0,24 0,-24 0,0 0,0 0,24 0,-24 0,0 0,0 0,24 0,-24 0,0 0,0 0,24 0,-24 0,0 0,0 0,0 0,-1 0,1 0,0 0,25-24,-25 24,-1 0,1 0,0 0,25 0,-26-25,1 25,25 0,-25 0,-25-25,24 25</inkml:trace>
</inkml:ink>
</file>

<file path=ppt/ink/ink14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7:35:42.4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9600 6524,'25'0,"-1"0,26 0,-25 0,0 0,-1 0,26 0,-25 0,0 0,-1 0,26 0,-25 0,0 0,24 0,-24 0,0 0,0 0,24 0,-24 0,0 0,24 0,-24 0,0 0,0 0,0 0,24 0,-24 0,0 0,25 0,-26 0,1 0,0 0,25 0,-26 0,1 0,25 0,-25 0,-1 0,1 0,25 0,-25 0,-1 0,1 0,25 0,-25 0,-1 0,1 0,25 0,-25 0,-1 0,1 0,25 0,-25 0,-1 0,1 0,0 0,25 0,-25 0,-1 0,1 0,25 0,-25 0,-1 0,1 0,25 0,-25 0,-1 0,1 0,25 0,-25 0,-1 0,26 0,-25 0,0 0,-1 0,1 0,0 0,0 0,0 24,-1-24,1 0,0 0,0 0,0 0,-1 0,26 50,-25-50,0 0,-1 0,26 0,-25 0,0 0,-1 0,26 0,-25 0,0 0,0 0,24 0,-24 0,0 0,24 0,-24 0,0 0,0 0,24 0,-24 0,0 0,0 0,0 0,24 0,-24 0,0 0,0 0,-1 0,26 0,-25 0,0 0,-1 0,26 0,-25 0,0 0,-1 0,26 0,-25 0,0 0,-1 0,26 0,-25 0,0 0,0 0,-1 0,1 0,0 0,0 0,0 0,24 0,-24 0,0 0,0 0,24 0,-24 0,0 0,0 0,24 0,-24 0,0 0,0 0,24 0,-24 0,0 0,0 0,24 0,-24 0,0 0,0 0,24 0,-24 0,0 0,0 0,-1 0,26 0,-25 0,0 0,24 0,-24 0,0 0,0 0,24 0,-24 0,0 0,25 0,-26 0,1 0,0 0,25 0,-26 0,1 0,-25 25,25-25,25 0,-26 0,1 0,-25 25,50-25,-25 0,-1 0,1 0,25 0,-25 0,-1 0,-24 49,50-49,-25 0,0 0,-1 0,1 0,25 0,-25 0,-1 0,1 0,0 0,25 0,-25 0,-1 0,26 0,-25 0,0 0,-1 0,26 0,-25 0,0 0,24 0,-24 0,0 0,0 0,24 0,-49-25,25 25,0 0,0 0,24 0,-24 0,0 0,0 0,-1 0,26 0,-25 0,0 0,24 0,-24 0,0 0,0 0,24 0,-24 0,0 0,25 0,-26 0,1 0,0 0,0 0,0 0,-1 0,1 0,0 0,0 0,24 0,-24 0,0 0,25 0,-26 0,1 0,0 0,0 0,0 0,-1 0,1 0,0 0,25 0,-26 0,1 0,0 0,0 0,24 0,-24 0,0 0,25 0,-26 0,1 0,0 0,25 0,-25 0,-1 0,26 0,-25 0,0 0,-1 0,26 0,-25 0,0 0,24 0,-24 0,0 0,0 0,-1 0,26 0,-25 0,0 0,24 0,-24 0,0 0,0 0,-1 0,26 0,-25 0,0 0,-1 0,26 0,-25 0,0 0,-1 0,26 0,-25 0,0 0,-25-24,24 24,26 0,-25 0,0 0,0 0,24 0,-24 0,0 0,24 0,-24 0,0 0,0 0,24 0,-24 0,0 0,0 0,0 0,-1 0,1 0,0 0,0 0,24 0,-24 0,25 0,-1 0,-24 0,0 0,0 0,24 0,1 0,-25 0,24 0,-24 0,0 0,0 0,25 0,-26 0,1 0,25 0,-25 0,-1 0,1 0,0 0,0 0,24 0,-24 0,0 0,25 0,-26 0,1 0,0 0,25 0,-26 0,1 0,0 0,25 0,-26 0,1 0,0 0,0 0,24 0,-24 0,0 0,0 0,24 0,-24 0,0 0,0 0,0 0,24 0,-24 0,0 0,0 0,24 0,-24 0,0 0,0 0,24 0,-24 0,0 0,0 0,0 0,-1 0,1 0,0 0,0 0,24 0,-24 0,0 0,0 0,24 0,-24 0,0 0,0 0,0 0,24 0,-24 0,0 0,0 0,24 0,-24 0,0 0,0 0,-1 0,1 0,0 0,0 0,0 0,24 0,-24 0,0 0,0 0,24 0,-24 0,0 0,0 0,24 0,-24 0,0 0,25 0,-26 0,1 0,0 0,0 0,24 0,-24 0,0 0,25 0,-26 0,1 0,0 0,25 0,-26 0,1 0,0 0,0 0,24 0,-24 0,0 0,25 0,-25 0,-1 0,1 0,25 0,-25 0,-1 0,26-50,-25 50,0 0,-1 0,26 0,-25 0,0 0,-1 0,26-25,-25 25,-25-25,-50 25</inkml:trace>
</inkml:ink>
</file>

<file path=ppt/ink/ink14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08:01:42.2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8831 6821,'25'0,"-1"0,26 0,-25 0,0 0,49 0,-49 0,24 0,-24 0,0 0,25 0,-26 0,1 0,0 0,25 0,-25 0,-1 0,1 0,25 0,-25 0,-1 0,1 0,25 0,-25 0,-1 0,1 0,25 0,-25 0,-1 0,26 0,-25 0,0 0,49 0,-49 0,24 0,-24 0,0 0,-25-49,50 49,-26 0,1 0,0 0,0 0,24 0,-24 0,0 0,0 0,0 0,0 0,-1 0,1 0,0 0,0 0,24 0,-24 0,0 0,25 0,-26 0,1 0,0 0,0 0,24 0,-24 0,0 0,0 0,24 0,-24 0,0 0,0 0,0 0,24 0,-24 0,0 0,24 0,-24 0,0 0,0 0,24 0,-24 0,0 0,25 0,-25 0,-1 0,1 0,0 0,25 0,-26 0,1 0,0 0,25 0,-26 0,1 0,25 0,-25 0,-1 0,1 0,25 0,-25 0,-1 0,1 0,25 0,-25 0,-1 0,26 0,-25 0,0 0,-1 0,1 0,25 0,-25 0,-1 0,26 0,-25 0,0 0,-1 0,26 0,-25 0,0 0,0 0,24 0,-24 0,0 0,0 0,24 0,-24 0,0 0,24 0,-24 0,0 0,25 0,-1 0,-24 0,0 0,0 0,24 0,-24 0,0 0,24 0,-24 0,0 0,0 0,49 0,-49 0,0 0,0 0,-1 0,1 0,25 0,0 0,-26 0,26 0,-25 0,0 0,-1 0,26 0,-25 0,0 0,-1 0,26 24,0 1,-1-25,1 0,-1 0,1 0,-25 0,0 0,-1 0,1 0,25 0,-25 0,-1 0,26 0,0 25,-26-25,26 0,-50 25,25-25,0 0,0 0,24 0,-24 0,0 50,24-50,-24 0,0 0,0 0,24 0,-24 0,0 0,0 0,0 0,-1 0</inkml:trace>
</inkml:ink>
</file>

<file path=ppt/ink/ink14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10:11:41.386"/>
    </inkml:context>
    <inkml:brush xml:id="br0">
      <inkml:brushProperty name="width" value="0.05292" units="cm"/>
      <inkml:brushProperty name="height" value="0.05292" units="cm"/>
      <inkml:brushProperty name="color" value="#FF0000"/>
    </inkml:brush>
  </inkml:definitions>
  <inkml:trace contextRef="#ctx0" brushRef="#br0">4912 8706,'198'-272,"-148"247,-25-25,-1 50,-24-25,25 25,50 0,-51-24,1 24,0-25,0 0,24 25,-24 0,0-25,0 25,-25-25,49 25,-24 0,0 0,0 0,24-49,-24 49,0 0,25 0,-1 0,-24 0,25 0,-26 0,1 0,50 0,-26 0,1 0,0 0,-26 0,1 0,0 25,25-25,-26 0,1 24,25-24,-25 50,-1-50,26 0,-25 25,0-25,-25 25,49-25,-49 49,25-49,0 0,-25 25</inkml:trace>
  <inkml:trace contextRef="#ctx0" brushRef="#br0" timeOffset="3321.0651">6574 8086,'223'298,"-446"-596,421 621,-223-323,-49 0,49 0,0 0,25 25,-49-25,24 0,0 0,25 49,-50-49,50 25,-24-25</inkml:trace>
  <inkml:trace contextRef="#ctx0" brushRef="#br0" timeOffset="7584.4304">11535 8706,'0'25,"0"0,0 0,24 49,1-24,-25-25,50-1,-50 51,25-25,24-1,-49 1,50 49,-50-49,49-50,-49 24,25-24,-25 25,25-25,25 0,-26-49,-24 24,25 0,-25-25,0 26,0 98,0-24,0 24,0 50,0-50,0 1,0-26,0 26,0-1,0 50,0-49,0 74,50-75,24 100,-74-75,50-50,-25 26,24-1,1 1,-50-26,0 26,0-26,0 1,25 24,-25-24,0 49,49-49,-49 24,0 1,0-51,0 51,0-50,0 24,0-24,0 25,0-26,0 26,0 0,0 24,0-49,-25 0,25 49,-24-24,-26-26,50 26,-74 25,74-51,-50 26,-24 24,49-49,-25 25,50-25,-25 24,25-24,-24-25,24 25,-50 24,25-24,0-25,1 25,-1 0,-50 0,75-1,-24 1,-1-25,0 25,-25-25,26 0,-1 0,25-25</inkml:trace>
</inkml:ink>
</file>

<file path=ppt/ink/ink14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10:12:58.249"/>
    </inkml:context>
    <inkml:brush xml:id="br0">
      <inkml:brushProperty name="width" value="0.05292" units="cm"/>
      <inkml:brushProperty name="height" value="0.05292" units="cm"/>
      <inkml:brushProperty name="color" value="#FF0000"/>
    </inkml:brush>
  </inkml:definitions>
  <inkml:trace contextRef="#ctx0" brushRef="#br0">3299 13891,'0'-25,"174"25,-50-50,0 1,0 49,-25 0,25 0,-24 0,-51 0,-24 0,0 0,24 0,1 0,-25 0,24 0,-24 0,0 0,25 0,-50 49,24-49,1 25,25-25,-25 0,-1 0,1 0,25 0,-25 0,-1 0,26 0,-50 25,25-25,0 0,-1 0,26 0,-25 0,0 0,0 0,24 0,-24 0,0 0,-25 25,49-25,-24 49,25-24,-25 25,-1-26,26-24,-50 25,25-25,-25 50,25-50,-25 25,0-1,0 26,0-25,0 0,0-1,0 26,0 0,-25-25,25-1,-50-24,50 25,-25-25,25 25,-24-25,24 50,-50-50,25 24,0-24,25 25,-49 0,49 0,-25-25,25 25,-25-25,-24 24,24-24,-50 0,26 0,-26 0,-24 0,25 0,-1 0,1 0,-1 0,26 0,-1 0,1 0,-1 0,0 0,26 0,-1 0,0 0,0 0,0 0,1 0,-1 0,-25 0,25 0,-49-49,49 49,-25 0,26-25,-1 25,-25 0,1-50,-1 50,25 0,0 0,1 0,-26 0,-24 0,49 0,0 0,0 0,-24-24,24 24,0-50,-25 50,26-25,24 0,-50-24,25 24,0 25,25-25,-49 25,24-50,25 26,0-1,0-25,0 25,0 1,50-26,-1 25,-24 25,0-25,24-24,-24 24,25 25,-50-50,0 26,0-1,0 0,25 25,-25-25,0-24,24 49,26 0,-25 0,0 0,-1 0,26 0,-25 0,0 0,-1 24</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1T00:18:21.4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5829 11956,'0'-25,"50"25,-25 0,0 0,-1 0,26 0,0 0,24 0,-24 0,-25 0,24 0,-24 0,25 0,-1 0,1 0,-25 0,-1 0,51 0,-26 0,-24 0,25 0,-25 0,24 0,-24 0,0 0,0 0,-1 0,1 0,25 0,-25 0,-1 0,1 0,25 0,-1 0,-24 0,25 0,0 0,-26 0,1 0,25 0,-1 0,-24 0,25 0,-25 0,24 0,1 0,-25 0,-1 0,1 0,25-25,-1 25,-24 0,25 0,-25 0,24 0,1 0,-25 0,-1 0,26 0,0 0,-1 0,-24 0,50 0,-51 0,1 0,0 0,25 0,-1 0,-24 0,0 0,0 0,-1 0,1 0,0 0,25 0,-26 0,1 0,0 0,0 0,0 0,-1 0,1 0,0 0,0 0,0 0,-1 0,1 0,-25 25,25-25,0 0,0 0,-1 0,1 0,0 0,0 0,0 0,-1 0,1 0,0 0,0 0</inkml:trace>
</inkml:ink>
</file>

<file path=ppt/ink/ink15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10:42:47.6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3473 15007,'25'0,"0"0,-1 0,1 0,0 0,25 0,-26 0,1 0,0 0,0 0,24 0,-24 0,0 0,0 0,24 0,-24 0,0 0,0 0,25 0,-26 0,1 0,0 0,25 0,-26 0,1 0,0 0,0 0,24 0,-24 0,0 0,0 0,24 0,-24 0,0 0,0 0,0 0,-1 0,1 0,0 0,0 0,0 0,24 0,-24 0,0 0,0 0,24 0,-24 0,0 0,0 0,24 0,-24 0,0 0,0 0,24 0,-24 0,0 0,0 0,24 0,-24 0,0 0,0 0,24 0,-24 0</inkml:trace>
</inkml:ink>
</file>

<file path=ppt/ink/ink15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10:42:50.2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3622 16321,'0'-24,"25"24,-1 0,1 0,0 0,0 0,0 0,24 0,-24 0,0 0,0 0,24 0,-24 0,0 0,0 0,24 0,-24 0,0 0,0 0,0 0,24 0,-24 0,0 0,24 0,-24 0,0 0,0 0,-25-25,25 25,24 0,-24 0,0 0,24 0,-24-25,0 25,0 0,0 0,24 0,-24 0,0 0,0 0,24 0,-24 0,0 0,24 0,-24 0,0 0,0 0,0 0,0 0,24 0,-24 0,0 0,24 0,-24 0,0 0,0 0,24 0,-24 0,0 0,25 0</inkml:trace>
</inkml:ink>
</file>

<file path=ppt/ink/ink15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10:46:37.906"/>
    </inkml:context>
    <inkml:brush xml:id="br0">
      <inkml:brushProperty name="width" value="0.05292" units="cm"/>
      <inkml:brushProperty name="height" value="0.05292" units="cm"/>
      <inkml:brushProperty name="color" value="#FF0000"/>
    </inkml:brush>
  </inkml:definitions>
  <inkml:trace contextRef="#ctx0" brushRef="#br0">17264 16371,'0'25,"0"0,50 24,-50-24,0 0,0 25,25-26,-25 1,0 0,0 25,25-50,-25 24,0 1,24 25,1-50,-25 25,0-1,0 1,0 25,0-25,25-25,-25 24,25-73,-25 24,25 0,-25 0,0-24,49 24,-49 0,25 25,-25-25,25 25,-25-49,0 24,25 0,-25 0,0 1,0-26,0 25,0 0,0 1,49-26,-49 25,0 0,0 0</inkml:trace>
  <inkml:trace contextRef="#ctx0" brushRef="#br0" timeOffset="3858.2357">17959 16371,'0'50,"0"-25,0-1,0 1,0 25,0-25,0-1,0 26,0-25,0 0,0-1,0 26,0-25,0 0,0 24,0-24,0 0,0 0,0-1,0 1,25-25,-25 25,0 0,25-25,-1 0,1 0,-25-25,25 25,-25-25,0 0,0 1,0-1,0 0,0 0</inkml:trace>
  <inkml:trace contextRef="#ctx0" brushRef="#br0" timeOffset="4579.4712">17934 16173,'25'0</inkml:trace>
  <inkml:trace contextRef="#ctx0" brushRef="#br0" timeOffset="7732.4791">19373 5011,'74'0,"1"-25,49 25,-75-25,26-25,-51 50,26-24,0-26,-1 25,-24 25,25-74,-25 74,24-50,-24 25,25 0,-26 25,-24-49,25 49,-25 25,0 49,0-24,0 49,0 25,-25 25,25-75,-49 25,24 25,25-74,0 24,0-24,0 0,0-1,0-24,0 25,0-26,0 1,0 0,0 25,0-25,0-1,0 26,0-100,0 26,0-1,0 0</inkml:trace>
  <inkml:trace contextRef="#ctx0" brushRef="#br0" timeOffset="8722.7933">19869 5259,'50'0,"-1"-25,-24 25,25-25,-26-25,51 50,-1-24,-24 24,-25-50,49 50,-49-25,0 25,-1 0,1-25,0 1,0-1,-25 0,49 25</inkml:trace>
  <inkml:trace contextRef="#ctx0" brushRef="#br0" timeOffset="11128.597">20687 5308,'0'-25,"25"-24,-25 24,0 0,50 0,-50-24,25-1,-25 25,0 1,0-1,0 0,49 0,-49 0,0 1,25 24,-25-25,0 0,0 0,0 0,0 0,0 1,0-1,0-25,0 25,0 1,-25 24,-24 0,24 0,0 0,25 49,0-24,-25-25,25 25,0 0,0 24,25-49,0 0,0 0,-1 0,26 0,-25 0,0 0,-25 25,0 0,0 0,49 24,-49-24,0 0,25 49,0-74,-25 50,0-25,0 0,25-25,0 24,-25 26,0-25,24-25,1 0,0 0,-25-50,25 50,0-25,-1 1,1-26,25 25,-25-24,-25 24,49 0,-49-25</inkml:trace>
  <inkml:trace contextRef="#ctx0" brushRef="#br0" timeOffset="14131.5269">15305 10765,'25'25,"-25"49,49-24,-49-25,0 0,25-25,-25 24,0 26,25-50,0 0,24 0,-24-25,25 0,-26-24,1 24,25 25,-25-25,-25-24,25 49,24-25,-49 0,0 0,25 25,-25-49,0 24,0 0,-25-25,25 1,-25 49,25-50,0 75,0 0,0 0,0 24,50-24,-50 49,25-49,-25 25,49-25,-49-1,0 26,25-25,-25 0,25-25,-25 49,25-49,0 0,-1 0,1 0,-25 25,25-25,25 0,-26 0,26-50,-50 26,25-26,-25 25,0 0,0-24,0-1,25 50</inkml:trace>
  <inkml:trace contextRef="#ctx0" brushRef="#br0" timeOffset="16384.2707">16619 10269,'-24'0,"-26"25,50 0,-25-25,25 25,0-1,0 26,0-25,-25-25,25 25,0-1,0 26,0-25,0 0,0-1,0 26,25-50,0 0,25 0,-26 0,1 0,75 0,-1 0,-25 0,-24 25,-1-25,-24 0,-25 49,25-49,-25 25,0 0,0 0,25-25,-25 49,0-24,0 0,0 25,0-26,-25-24,0 25,-24-25,24 0,0 0,-49 0,24 0,-24 0,49 0,-25 0,0 0,26 0,-26 0,25 0,0 0</inkml:trace>
  <inkml:trace contextRef="#ctx0" brushRef="#br0" timeOffset="18296.8761">17612 11361,'24'0,"26"0,-50-25,25-25,25 25,-50 1,24-26,51 0,-50 25,-1 1,1 24,0-50,25 25,-26-24,1 49,25-25,-50 0,-25 25,0 0,0-25,-99-24,75 49,-26-25,26 0,-1 0,0 25,-24 0,0 0,74 25,0 25,0-1,0-24,0 25,0-26,0 1,0 0,0 0,24 24,1 1,25 0,-25-25,24 24,-24-24,0 25,0-26,0-24,-1 0,1 0,0 0,25 0,-26 0,1 0,0 0,49 0,-74 25,50-25,-25 0,49 0,-49 0,-25-25,0 1,25 24,-25-25,0 0</inkml:trace>
  <inkml:trace contextRef="#ctx0" brushRef="#br0" timeOffset="19747.3284">18331 10765,'0'25,"50"25,-50-26,0 1,0 25,0-25,0-1,24 1,-24 25,0-25,0-1,0-48,0-51,25 26,-25-1,25 25,0 0,-25 1,0-1,25-25,-25 25,24 1,26-1,-25 25,-25-50,25 50,24 0,-24 0,0 25,-25 0,0 0,25-25,-25 49,0-24,49 49,1-49,-50 50,25-1,-25-24,25-26,-25 26,0-25,49-25,-49 25,25 0,25-25</inkml:trace>
</inkml:ink>
</file>

<file path=ppt/ink/ink15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10:48:18.6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18926 2704,'25'0,"0"0,25 0,-26 0,1 0,0 0,25 0,-26 0,1 0,25 0,-25 0,-25-25,24 25,1 0,25 0,-25-50,-1 50,26 0,-25 0,0 0,-1 0,26 0,-25 0,0 0,-25-25,49 25,-24 0,0 0,0 0,-1 0,26 0,-25 0,0 0,0 0,-1 0,26 0,-25 0,0 0,24 0,-24 0,0 0,0 0,24 0,-24 0,0 25,24-25,-24 0,0 0,0 0,24 0,-24 0,-25 25,25-25,0 0,24 0,-24 0,0 0,25 0,-26 0,1 0,0 0,0 0,24 0,-24 0,0 0,0 0,0 0,0 0,-1 0,1 0,0 0,0 0,24 0,-24 0,0 0,0 0,49 0,-24 0,-25 0,24 0,1 50,-1-50,-24 0,0 0</inkml:trace>
</inkml:ink>
</file>

<file path=ppt/ink/ink15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10:48:22.2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13246 9029,'50'0,"-26"0,1 0,0 0,25 0,24 0,-24 0,-1 0,-24 0,0 0,25 0,-26 0,1 0,25 0,-25 0,-1 0,1 0,0 0,-25-25,50 25,-26 0,1 0,25 0,-25 0,-1 0,1 0,25 0,-25 0,-1 0,51 0,-50 0,24 0,-24 0,0 0,0 0,24 0,-24 0,0 0,25 0,-26 0,1 0,0 0,0 0,0 0,-1 0,1 0,0 0,25 0,-26 0,1 0,0 0,25 0,-26 0,1 0,25 0,-25 0,-1 0,26 0,-25 0,0 0,-1 0,1 0,25 0,-25 0,-1 0,26 0,-25 0,0 0,-1 0,1 0,25 0,-25 0,-1 0,1 0,25 0,-25 25,0-25,24 0,-24 0,0 0,24 50,-24-50,0 0,0 0,24 0,-24 0,0 0</inkml:trace>
</inkml:ink>
</file>

<file path=ppt/ink/ink15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5T10:48:25.97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15950 14486,'25'0,"-1"0,1 0,25 0,-25 0,24 0,1 0,-25 0,24 0,-24 0,0 0,0 0,24 0,-24 0,0 0,0 0,-1 0,26 0,-25 0,0 0,-1 0,1 0,0 0,0 0,0 0,0 0,-1 0,26 0,-25 0,0 0,-1 0,-24-25,50 25,-25 0,0 0,-1 0,26 0,-25 0,49 0,-49 0,0 0,0 0,-1 0,26 0,-25 0,24 0,-24 0,0 0,0 0,24 0,-24-25,0 25,0 0,24 0,-24 0,0 0,25 0,-25 0,-1 0,1 0,0 0,25 0,-26 0,1 0,0 0,25 0,-26 0,1 0,25 0,24 0,1 0,-51 0,1 0,0 0,25 0,-26 0,1 0,0 0,25 0,-26 0,1 0,25 0</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1T00:56:39.9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18009 10170,'49'0,"26"0,24 0,25 0,49 0,-24 0,-50 0,26 0,23 0,-48 0,-51 0,-24 25,0-25,0 0,-1 0,1 0,25 0,-1 0,26 0,-26 0,1 0,-25 0,0 0,-1 0,1 0,25 0,24 25,1-25,49 0,-25 0,-25 0,1 0,-1 0,-49 0,0 0,0 0,-1 0,1 0,0 0,0 0,0 0,-1 0,1 0,0 0,25 0,-1 24,1-24,-25 0,24 0</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1T00:56:41.7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18058 14188,'50'0,"99"0,24 0,26 0,24 0,25 0,-74 0,-50 0,24 0,-48 0,-51 0,1 0,-25 0,-1 0,26 0,-25 0,0 0,0 0,-1 0,1 0,0 0,0 0,24 0,-24 0,0 0,25 0,-26 0,1 0,0 0,0 0,0 0,-1 0,1 0,0 0,0 0,0 0,24 0,1 0,24 0,1 0,-1 25,0-25,-24 0,-50 25,25-25</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1T00:56:44.3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18157 4564,'25'0,"74"0,50 0,0 0,49 0,1 0,-1 0,1 0,-26 0,1 0,-50-25,-49 25,-1 0,-49 0,0 0,-1 0,1 0,0 0,25 0,-26 0,1 25,25-25,24 0,-24 0,-25 0,-1 0,1 0,0 0,25 0,-1 0,1 0,-1 25,-24-25,25 0,-25 0,-1 0,26 0,-25 0,25 0,24 0,0 0,-49 0,25 0,-25 0,24 0,-24 0,0 0,0 0,-1 0,1 0,0 0</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1T00:58:46.522"/>
    </inkml:context>
    <inkml:brush xml:id="br0">
      <inkml:brushProperty name="width" value="0.05292" units="cm"/>
      <inkml:brushProperty name="height" value="0.05292" units="cm"/>
      <inkml:brushProperty name="color" value="#FF0000"/>
    </inkml:brush>
  </inkml:definitions>
  <inkml:trace contextRef="#ctx0" brushRef="#br0">14189 11162,'0'25,"0"0,-25 0,0-1,0 1,-24 0,24 0,0-25,-25 25,1-25,-1 24,-24-24,24 0,-24 0,-25 0,-1 0,1 0,-50 0,50 0,0 0,-50 0,25 0,25-24,-50-1,74 0,1 0,0 0,-1 1,1 24,24-25,1 25,-1-25,-24 0,49 25,0 0,-25 0,1 0,-1 0,25 0,1 0,-26 0,-24 0,49 0,0 0,-25 0,1 0,-1 0,25 0,-24 0,-1 0,0 0,1 0,24-25,-25 25,26 0,-1 0,0 0,-25 0,50-25,-24 25,-1 0,0 0,0 0,0 0,1 0,-26 0,25 0,-24 0,-1 0,25 0,0 0,1 0,24 25,24 0,1 25,-25-25,25-1,-25 1,0 0,25-25,-25 25,25-25,-25 25,24-25,-24 24,25-24,-25 25,0 0</inkml:trace>
  <inkml:trace contextRef="#ctx0" brushRef="#br0" timeOffset="1274.388">10542 11088,'0'-25,"25"0,0 0,-25 0,25-24,0 49,-25-50,24 25,-24 1,25 24,-25-25,25 0,0 0,-25 0,25 25</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0T08:03:32.8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4664 15106,'49'0,"50"0,-24 0,-1 0,1 0,-26 0,1 0,0 0,24 0,0 0,26 0,-26 0,0 0,-49 0,0 0,0 0,0 0,24 0,-24 0,25 0,-1 0,-24 0,25 0,-26 0,1 0,0 0,0 0,0 0,49 0,-49 0,25 0,-1 0,-24 0,25 25,24-25,0 0,-49 0,50 0,-26 0,26 0,-1 0,0 0,-24 0,-25 0,24 0,26 0,-50 0,49 0,-49 0,49 0,-49 0,0 0,0 0,0 0,-1 0,1 0,25 0,-1 0,1 0,-25 0,24 0,1 0,0 0,-26 0,1 0,0 0,0 0,0 0,-1 0,1 0,25 0,-1 0,1 0,0 0,-1 0,-24 0,25 0,-1 0,-24 0,0 0,0 0,0 0,24 0,-24 0,25 0,-1 0,1 0,-1 0,-24 0,0 0,25 0,-1 0,-24 0,0-25,0 25,-1 0,1 0,0 0,0 0,0 0,24 0,-24 0,25 0,-26 0,26 0,0 0,-1 0,-24 0,25 0,-25 0,49 0,-24 0,24 0,-24 0,-26 0,26 0,-25 0,24 0,-24 0,0 0,0 0,0 0,24 0,-24 0,25 0,-1 0,-24 0,0 0,0 0,-1 0,1 0,0 0,25 0,-26 0,26 0,-25 0,0 0,24 0,-24 0,25 0,-1 0,1 25,-25-25,0 0,99 0,-100 0,26 25,24-25,-24 0,-25 0,24 0,1 0,-25 0,24 0,1 0,24 0,-24 0,25 0,-26 0,26 0,-26 0,-24 0,25 0,24 0,-24 0,-1 0,1 0,-1 0,-24 0,25 0,-25 0,-1 0,1 0,0 0,0 0,0 0,-1 0,1 0,25 0,-1 0,-24 0,0 0,25 0,-1 0,1 0,0 0,-1 0,-24 0,49 0,-24 0,-25 0,24 0,-24 0,25 0,-25 0,-1 0,1 0,0 0,0 0,0 0,24 0,1 0,-25 0,-1 0,1 0,0 0,-25 24,50-24,-26 0,26 0,-25 0,24 0,-24 0,25 0,-25 0,0 0,-1 0,1 0,25 0,-25 0,24 0,-24 0,25 0,-26 0,1 0,0 0,0-24,0 24,-1 0,1 0,0 0,0 0,-50 0,0 0,0 0,1 0,-1 0,0 0,-49 0,49 0,0 0,0 0,-24 0,24 0,0 0,0 0,0 0,-49 0,24 0,1 0,24 0,0 0,-25 0,1 0,24 0,0 0,0 0,1 0,-1 0,0 0,-25 0,26 0,-1 0,0 0,0 0,0 0,1 0,-1 0,0 0,0 0,-24 0,24 0,-25 0,25 0,1 0,-1 0,0 0,0 0,0 0,1 0,-1 0,0 0,-25 0,25 0,1 0,-1 0,0 0,0 0,0 0,1 0,-1 0,-25 0,25 0,1 0,-1 0,0 0,0 24,-24-24,24 0,0 0,-25 0,26 25,-1-25,0 0,0 0,-24 0,24 0,0 0,0 0,-49 0,24 0,1 0,-1 0,-24 0,24 0,25 0,0 0,0 0,-24 0,-1 0,1 25,24-25,-25 0,1 0,-1 0,25 0,0 0,1 0,-1 0,0 0,0 0,0 0,1 0,-1 0,0 0,-49 0,24 0,0 0,1 0,-1 0,25 0,-24 0,24 0,-25 0,25 0,-24 0,24 0,0 0,0 0,1 0,-26 0,25 0,-24 0,24 0,0 0,-25 0,26 0,-26 0,25 0,-49 0,49 0,-25 0,26 0,-26 0,0 0,1 0,24 0,-25 0,1 0,24 0,-25 0,1 0,24 0,-25 0,1 0,24 0,0 0,-25 0,-24 0,49 0,-24 0,24 0,-25 0,25 0,-24 0,24 0,0 0,0 0,1 0,-26 0,25 0,-24 0,24 0,0 0,0 0,0 0,-24 0,-1 0,25 0,-49 0,49 0,0 0,-24 0,24 0,0 0,-25 0,1 0,24 0,0 0,0 0,-24 0,-1 0,25 0,1 0,-1 0,0 0,0 0,-24 0,-1 0,0 0,26 0,-26 0,-24 0,-1 0,26 0,24 0,0 0,-25 0,-24 0,24 0,25 0,1 0,-1 0,0 0,-25 0,1 0,-1 0,1 0,24 0,0 0,-49 0,24 0,25 0,0 0,1 0,-26 0,25 0,0 0,1 0,24-25,-25 0,-25 25,1 0,-1 0,25 0,-49 0,-26 0,1 0,25 0,-1 0,51 0,-26 0,-24 0,49 0,0 0,-25 0,1 0,-26 0,26 0,24 0,0 0,-24 0,24 0,0 0,-49 0,-26 0,-24 0,99 0,1 0,24-24,74 24,25 0,-24 0,24 0,0 0,-49-25,-25 25,24 0,1 0,24 0,-49 0,0 0,0 0,24 0,26 0,-26 0,-24-25,49 25,1 0,-1 0,-24 0,-1 0,26 0,-25 0,-26 0,26 0,-25 0,0-25,24 25,1 0,24 0,-24 0,-1 0,1 0,-25 0,24 0,1 0,0 0,-26 0,51 0,-1 0,-24 0,24 0,1 0,-26 0,1 0,-25 0,0 0,49 0,-49 0,0 0,-1 0,51 0,-1 0,1 0,-1 0,25 0,-24 0,-26 0,26 0,-51 0,1 0,0 0,25 0,-25 0,24 0,-24 0,0 0,0 0,24 0,-24 0,0 0,0 0,-1 0,1 0,0 0,0 0,0 0,24 0,-24-25,25 25,-26 0,1 0,0 0,0 0,24 0,1 0,-25 0,24 0,1 0,24 0,-24 0,-25 0,24 0,-24 0,25 0,-25 0,74 0,-74 0,99 25,-50-25,1 0,-51 0,26 0,24 0,-24 0,-50-25,50 25,-1 0,-24 0,0 0,0 0,-1 0,1-24,0 24,25 0,-26 0,26 0,0 0,-1 0,51 0,-51 0,-24 0,25 0,-26 0,1 0,0 0,0 0,0 0,-1 0,1 0,25 0,-1 0,1 0,0 0,-26 0,51 0,-26 0,1 0,-25 0,0 0,-1 0,1 0,50 0,-1 0,-49 0,25 0,-26 0,1 0,0 0,0 0,24 0,-24 0,25 0,24 0,-49 0,25 0,-1 0,-24 0,0 0,0 0,24 0,-24 0,0 0,0 0,49 0,-24 0,-26 0,51 0,-26 0,-24 0,0 0,74 0,-74 0,0 0,25 0,-26 0,1 0,25 0,-25 0,-1 0,1 0,25 0,-1 0,-24 0,25 0,-1 0,1 0,-25 0,0 0,-1 0,1 0,0 0,0 0,0 0,-1 0,26 0,0 0,-26 0,26 0,0 0,-25 0,-1 0,1 0,0 0,0 0,0 0,-1 0,1 0,0 0,0 0,0 0,-1 0,1 0,0 0,0 0,0 0,-25-25,24 25,1 0,0 0,0 0,0 0,-1 0,1 0,0 0,0 0,0 0,-1 0,1 0,0 0,-50 25,25-1,0 1,0 0,0 0,0 0,0-1,-25-24,25 25,-24-25,-1 0,0 0,0 0,0 25,1-25,-1 25,0-25,0 0,0 0,1 0,-1 0,0 0,0 0,0 0,1 0,-1 0,0 0,0 0,0 0,1 0,-1 0,-25 0,25 25,1-25,-1 0,0 0,-25 0,1 0,24 0,0 0,-74 0,49 0,25 0,-24 0,-1 0,-24 0,-25 0,24 0,-24 0,0 0,49 0,25 0,1 0,-51 0,50 0,0 0,-49 0,24 0,-24 0,24 0,-49 0,74 0,1 0,-1 0,0 0,-74 0,24 0,-24 24,74-24,1 0,-1 0,0 0,-25 0,26 0,-26 0,-24 0,-51 0,26 0,25 0,49 0,-25 0,1 0,24 0,-25 0,26 0,-1 0</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1T01:05:11.52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3324 15925,'25'0,"0"0,0 0,24 0,-24 0,0 0,0 0,24 0,-24 0,0 0,24 0,-24 0,0 0,0 0,0 0,-1 0,1 0,0 0,25 0,-26 0,1 0,0 0,0 0,0 0,24 0,26 0,-50 0,24 0,-24 0,0 0,0 0,-1 0,1 0,0 0,0 0,24 0,-24 0,0 0,0 0,0 0,-1 0,26 0,24 0,1 0,-26 0,1 0,0 0,-1 0,-24 0,0 0,0 0,0 0,-25-25,24 25,1 0,0 0,49 0,-24 0,0 0,-1 0,1 0,-25 0,24 0,1 0,-25 0,24 0,1 0,-1 0,26 0,-26 0,26 0,-26 0,26 0,-26 0,1 0,-25-25,0 25,0 0,-1 0,1 0,0 0,0 0,24 0,-24 0,25 0,-25 0,-1 0,51 0,-50 0,24 0,1 0,-1-25,1 25,0 0,-26 0,26 0,-25 0,49 0,1 0,-26 0,1 0,-25 0,0 0,24 0,-24 0,0 0,24 0,1 0,24-25,1 25,-50 0,24 0,-24 0,25 0,-26 0,1 0,0 0,0 0,0 0,24 0,1 0,-1 0,-24 0,25 0,-25 0,24 0,-24 0,0 0,25 0,-26 0,1 0,0 0,0 0,24 0,-24 0,0 0,0 0,0 0,-1-24,1 24,25 0,-1 0,26 0,-26 0,26 0,-1 0,-24 0,-25 0,-1 0,26 0,-25 0,24 0,1 0,0 0,-1 0,26 0,-26 0,1 0,0 0,-1 0,-24 0,0 0,24 0,-24 0,0 0,0 0,49 0,-24 0,24 0,1 0,-1 0,0 0,-24 0,24 0,-24 0,-25 0,25 0,-1 0,1 0,-25 0,24 0,1 0,-1 0,26 0,-1 0,1 0,-26 0,26 0,-26 0,1 0,-1 0,1 0,0 0,24 0,-24 0,-1 0,1 0,24 0,-49 0,25 0,-1 0,-24 0,25 0,-1 0,-24 0,0 0,0 0,0 0,-1 0,26 0,0 0,-26 0,26 0,-25 0,24 0,-24 0,0 0,25 0,-1 0,26 0,24 0,-49 0,24 0,0 0,1 0,24 0,-49 0,24 0,-49 0,49 0,-49 0,25 0,24 0,0 0,1 0,-50 0,24 0,-24 0,25 0,-1 0,-24 0,0 0,25 0,-26 0,26 0,-25 0,24 0,1 0,24 0,-24 0,0 0,-1-25,1 25,-1 0,-24 0,25 0,24 0,-24 0,24 0,-24 0,24 0,-24 0,0 0,-1 0,1 0,-1 0,1 0,-25 0,24 0,1 0,0 0,24 0,-49 0,0 0,24 0,1 0,-1 0,-24 0,0 0,0 0,0 0,24 0,1 0,-25 0,-1 0,1 0,25 0,-25 0,0 0,-1 0,1 0,0 0,0 0,0 0,-1 0,1 0,0 0,0 0,0 0,-1 0,1 0,0 0,0 0,0 0,24 0,1 0,-25 0,-1 0,1 0,0 0,0 0,0 0,-1 0,1 0,0 0,0 0,0 0,-1 0,1 0,0 0,0 0,0 0,-1 0,1 0</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1T01:05:15.6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5284 16049,'49'0,"-24"0,25 0,-1 0,1 0,24 0,-24 0,49 0,-24 0,24 0,0 0,0 0,-24 0,24 0,0 0,0 0,-24 0,-26 0,26 0,-50 0,-1 0,1 0,0-25,0 25,0 0,-1 0,1 0,0 0,0 0,0 0,-1 0,1 0,0 0,25 0,-26 0,26 0,25 0,-51 0,26 0,0 0,-26 0,1-25,0 25,0 0,24 0,-24 0,25 0,-25 0,49 0,-24 0,24 0,0 0,26 0,-26 0,0 0,-24 0,0 0,-1 0,1 0,0 0,-1 0,1 0,-25 0,-1 0,26 0,0 0,-1 0,-24 0,0 0,0 0,-1-25,1 25,0 0,0 0,0 0,24 0,1 0,-25 0,24 0,1 0,-1 0,26 0,-50 0,24 0,1 0,0 0,-26 0,26 0,0 0,24 0,-49 0,49 0,-24 25,-1-25,26 0,-26 25,1-25,24 0,1 0,-50 0,24 0,1 0,-1 0,26 0,-25 0,24 0,0 0,-24 25,0-25,-1 0,1 24,-1-24,26 0,-50 0,-1 0,1 0,50 0,-26 0,-24 0,25 0,-26 0,26 0,0 0,-26 0,1 0,0 0,25 0,-1 0,26 0,-1 0,-24 0,49 0,-49 0,24 0,-24 0,-1 0,1 0,-25 0,-1 0,1 0,50 25,-1-25,0 0,1 0,-1 0,1 0,-1 0,1 0,-26 0,1 0,24 0,1 0,-1 0,0 0,1 0,24 0,-25 0,1 0,-1 0,-24 0,-25 0,24 0,1 0,-25 0,24 0,26 0,-26 0,26 0,-1 0,1 0,-1 0,-24 0,-1 0,1 0,-1 0,-24 0,25 0,-25 0,-1-25,1 25,0 0,25 0,-25 0,-1 0,1 0,25 0,-1 0,1 0,0 0,-1 0,1-24,-25 24,-1 0,26 0,-25 0,0 0,24-25,1 25,-1 0,-24 0,25 0,-25 0,24 0,-24 0,25 0,-26 0,26 0,-25 0,24 0,1 0,-25 0,0 0,0 0,-1 0,1 0,0 0,0 0,24 0,-24 0,0 0,0 0,0 0,24 0,-24 0,25 0,-26 0,26 0,-25 0,0 0,24 0,-24 0,0 0,0 0,-1 0,1 0,0 0,0 0,0 0</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1T01:05:54.3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12700 15205,'25'0,"-25"-25,50 25,-1-24,1 24,0-25,24 25,0 0,-24 0,0 0,24 0,-24 0,-1 0,1 0,-25 0,24 0,-24 0,0 0,25 0,-26 0,26 0,-25 0,0 0,-1 0,1 0,25 0,-25 0,-1 0,1 0,25 0,-1 0,1 0,-25 0,49 0,-24 0,24 0,1 0,-1 0,-24 0,-1 0,1 0,-25 0,0 0,-1 0,1 0,0 0,0 0,0 25,49-25,0 0,1 0,24 0,25 0,-25 0,0 0,50 24,-25-24,25 0,-25 25,50-25,-25 25,-25-25,-25 0,0 0,868 0,-942 0,0 0,0 0</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1T01:02:16.9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2853 7665,'25'0,"-1"0,1 0,0 0,0 0,0 0,0 0,-1 0,1 0,0 0,25 0,-26 0,1 0,0 0,0 0,0 0,-1 0,1 0,0 0,0 0,24 0,51 0,-26 0,25 0,0 0,25 0,-24 0,-1 0,0 0,-24 0,-26 0,1 0,-25 0,-1 0,1 0,0 0,0 0,0 0,24 0,-24 0,49 0,-24 0,0 0,24 0,-24 0,-1 0,-24 0,25 0,-25 0,-1 0,1 0,0 0,0 0,0 0,-1 0,26 0,-25 0,0 0,24 0,1 0,-1 0,1 0,-25 0,0 0,24 0,-24 0,0 0,0 0,-1 0,26 0,-25 0,0 0,24 0,1 0,-1 0,1 0,24 0,-24 0,0 0,-25 0,49 0,0 0,1 0,-26 0,26 0,-1 0,25 0,1 0,-26 0,25 0,-24 0,-1 0,1 0,-1 0,25 0,0 0,-24 0,-1 0,1 0,-1 0,0 0,1 0,-1 0,1 0,24 0,0 0,0 0,1 0,-26 0,0 0,50 0,0 0,-49 0,24 0,-25 0,26 0,-51 0,1 0,0 0,-1 0,-24 0,25 0,-1 0,-24 0,0 0,0 0,-1 0,1 0,0 0,0 0,0 0,24 0,-24 0,0 0,24 0,-24 0,0 0,25 0,-26 0,1 0,0 0,0 0,0 0,49 0,-24 0,49 0,50 24,0-24,-1 0,1 0,0 25,25-25,-50 0,25 0,-50 0,-25 0,-24 0,-1 0,26 0,-50 0,49 0,-24 0,49 0,-25 0,50 0,-49 0,-1 0,1 0,-26 0,26 0,-1 0,-24 0,49 0,-25 0,25 0,-49 0,24 0,1 0,-26 0,-24 0,25 0,-1 0,-24 0,0 0,0 0,25 0,24 0,-24 0,-26 0,26 0,0 0,-1 0,1 0,-1 0,-24 0,0 0,49 0,-24 0,24 0,-24 0,24 0,1 0,-26 0,-24 0,25 0,0 0,-26 0,1 0,0 0,25 0,-1 0,-24 0,49 0,1 0,-1 0,1 0,-1 0,-24 0,-1 0,1 0,-1 0,-24 0,0 0,25 0,24 0,-24 0,-1 0,1 0,0 0,-1 0,1 0,-1 0,-24 0,25 0,-1 0,1 0,24 0,1 0,24 0,-25 0,-24 0,-25 0,24 0,-24 0,25 0,-25 0,24 0,51-25,-1 25,-25 0,1 0,-1 0,-49 0,0 0</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1T01:02:41.554"/>
    </inkml:context>
    <inkml:brush xml:id="br0">
      <inkml:brushProperty name="width" value="0.05292" units="cm"/>
      <inkml:brushProperty name="height" value="0.05292" units="cm"/>
      <inkml:brushProperty name="color" value="#FF0000"/>
    </inkml:brush>
  </inkml:definitions>
  <inkml:trace contextRef="#ctx0" brushRef="#br0">17066 7342,'25'0,"24"-74,1-1,-25-24,49 0,25 0,1-25,-26 0,0 49,-24 26,0-26,520-495,-520 520,-1 25,1-24,0 24,-26 0,1 0,0 25,0-25,0 1,-1-1,26-25,0 25,-1-24,26 24,-1-25,-74 1,50-1,-1 25,-24 1,25 24,-25-25,24 0,-24 25,0-50,0 50,-1-24,26 24,-25-25,0 0,-1 25,1-25,0 25,25 0,-26-25,1 25,0-24,25 24,-50-25,49 25,-49-25,25 25,0 0,0-25,-1 0,1 25,0-24,0 24,0 0,0-25,-1 0,-24 0,25 25,-25-25,25 25,-25-25,25 25,-25-24,25 24,-25-25,0 0,24 25,1 0,-25-25,25 0,-25 1,25 24,0 0,-25-25,24 25,1 0,0 0,0 0,-25-25,25 25,-1 0,1-25</inkml:trace>
  <inkml:trace contextRef="#ctx0" brushRef="#br0" timeOffset="1579.5026">20117 4341,'25'0,"0"0,-1 0,1 0,0 25,0-25,24 24,-24-24,25 25,-25-25,-1 0,1 0,-25 25,25-25,-25 50,-25-26,25 26,0 0,-25-1,1 1,24-1,0-24,0 0,0 0,0 0,-25-25</inkml:trace>
</inkml:ink>
</file>

<file path=ppt/ink/ink2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1T08:30:57.4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5383 17264,'25'0,"24"0,-24 0,0 0,0 0,0 0,-1 0,1 0,0 0,25 0,-26 0,1 0,0 0,0 0,0 0,-1 0,1 0,0 0,-25-25,25 25,0 0,-1 0,1 0,0 0,0 0,0 0,-1 0,1 0,25 0,-25 0,0 0,-1 0,1 0,0 0,0 0,0 0,-1 0,1 0,0 0,0 0,0 0,-1 0,1 0,0 0,0 0,0 0,-1 0,1 0,0 0,0 0,0 0,-1 0,1 0,0 0,0 0,0-25,-1 25,1 0,0 0,25 0,-1 0,-24 0,49 0,-49 0,0 0,0 0,0 0,0 0,24 0,-24 0,0 0,24 0,-24 0,25 0,-25 0,-1 0,1 0,0 0,0 0,0 0,-1 0,1 0,50 25,-51-25,26 25,-25-25,0 0,-1 0,1 0,0 0,0 0,0 0,-1 0,1 0,0 0,0 0,0 0,-1 0,1 0,0 0,0 0,0 0,0 0,-1 0,1 0,0 0,0 0,0 0,-1 0,1 0,0 0,0 0,0 0,-1 0,1 0,0 0,0 0,0 0,-1 0,1 0,0 0,0 0,0 0,-1 0,1 0,0 0,0 0,24 0,-24 0,0 0,0 0,0 0,24 0,-24 0,0 0,24 0,-24 0,25 0,-25 0,-1 0,1 0,0 0,0 0,0 0,0 0,-1 0,1 0,0 0,0 0,0 0,24 0,-24 0,0 0,0 0,-1 0,1 0,0 0,0 25,0-25,24 0,-24 0,0 0,0 0,-1 0,1 0,0 0,0 0,24 0,-24 0,0 0,0 0,0 0,-1 0,1 0,25 0,-25 0,-1 0,1 0,0 0,0 0,0 0,0 0,-1 0,1 0,0 0,25 0,-26 0,1 0,0 0,0 0,0 0,-1 0,1 0,0 0,0 0,0 25,-1-25,1 0,0 0,0 0,0 0,49 0,-49 0,24 0,1 0,24 0,-24 0,0 0,-1 0,-24 0,0 0,-25 24,25-24,0 0,24 0,-24 0,25 0,-26 0,26 0,-25 0,0 0,24 0,-24 0,0 0,0 0,-1 0,1 0,0 0,0 0,0 0,-1 0,1 0,0 0,0 0,0 0,-1 0,1 0,0 0,0 0,0 0,24 0,-24 0,0 0,0 0,-1-24,1 24,25 0,-25 0,-1 0,26 0,25 0,-51 0,1 0,0-25,0 25,0 0,-1 0,1 0,0 0,0 0,-25-25,25 25,-1 0,1 0,25 0,-25 0,-1 0,26 0,-25 0,0 0,-1 0,1 0,0 0,0 0,0 0,24 0,1 0,-25 0,-1 0,1 0,25 0,-1 0,-24 0,0 0,25 0,-25 0,24 0,-24 0,25 0,-26 0,26 0,-25 0,24 0,1 0,-25 0,24 0,-24 0,0 0,0 0,0 0,-1 0,1 0,0 0,25 0,-26 0,1 0,0 0,25 0,-26 0,1 0,0 0,0 0,0 0,24 0,1 0,-25 0,0 0,-25-25,24 25,1 0,0 0</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1T08:31:07.4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9699 17165,'25'0,"0"0,-1 0,1 0,25 0,-25 0,49 0,-49 0,0 0,24 0,-24 0,0 0,0 0,-1 0,1 0,0 0,0 0,0 0,-1 0,1 0,0 0,0 0,0-25,-25 0,25 25,-1 0,1 0,0 0,0 0,0 0,-1 0,26 0,-25 0,0 0,24 0,-24 0,0 0,0 0,-1 0,26 0,-25 0,24 0,-24 0,0 0,0 0,0 0,-1 0,1 0,0 0,0 0,24 0,-24 0,0 0,0 0,24 0,1 0,-25 0,0 0,0 0,24 0,-24 0,25 0,-1 0,1 0,-25 0,-1 0,1 0,0 0,0 0,49 0,1 0,-1 0,0 0,-24 0,0 0,-1 0,-24 0,0 0,0 0,-1 0,1 0,0 0,25 0,-1 0,1 0,-25 0,24 0,-24 0,0 0,25 0,-26 0,1 0,0 0,25 0,-1 0,-24 0,0 0,24 0,1 0,-25 0,24 0,1 0,0 0,24 0,0 0,-24 0,24 0,-24 0,0 0,-1 0,26 0,-26 0,-24 0,0 0,25 0,-26 0,1 0,0 0,0 0,0 0,-1 0,26 0,24 0,-49 0,25 0,-25 0,-1 0,1 0,0 0,0 0,24 0,1 0,-25 0,24 0,-24 0,0 0,0 0,0 0</inkml:trace>
</inkml:ink>
</file>

<file path=ppt/ink/ink2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1T08:31:11.2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5433 17066,'49'0,"-24"0,25 0,-26 0,1 0,25 0,-1 0,1 0,-25 0,0 0,-1 0,1 0,0 0,0 0,0 0,-1 0,1 0,0 0,0 0,0 0,-1 0,1 0,0 0,0 0,0 0,0 0,24 0,-24 0,0 0,0 0,-1 0,1 0,0 0,0 0,0 0,-1 0,1 0,0 0,0 0,0 0,-1 0,26 0,-25 0,0 0,-1 0,1 0,25 0,-25 0,-1 0,1 0,0 0,0 0,0 0,24 0,1 0,-1 0,1 0,0 0,-25 0,-1 0,26 0,0 0,-26 0,1 0,0 0,0 0,0 0,-1 0,1 0,-25 24,50-24,-25 0,24 0,-24 0,0 0,0 0,-1 0,1 0,0 0,0 0,0 0,-1 0,1 0,0 0,25 0,-26 0,26 0,-25 0,0 0,-1 0,1 0,0 0,0 0,25 0,-26 0,1 0,0 0,0 0,0 0,-1 0,1 0,0 0,25 0,-1 0,-24 0,0 0,0 0,-1 0,26 0,-25 0,24 0,1 0,0 0,-26 0,1 0,0 0,25 0,-26 0,1 0,25 0,-25 0,-1 0,1 0,0 0,0 0,0 0,-1 0,1 0,0 0,25 0,-25 0,-1 0,26 0,0 0,-26 0,1 0,0 0,0 0,0 0,24 0,-24 0,0 0,0 0,-1 0,1 0,0 0,223 0</inkml:trace>
</inkml:ink>
</file>

<file path=ppt/ink/ink2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1T08:31:26.4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2580 7119,'25'0,"0"0,-1 0,1 0,25 0,-25 0,-1 0,26 0,-25 0,24 0,-24 0,25 0,-25 0,0 0,-1 0,26 0,-25 0,0 0,-1 0,1 0,0 0,0 0,24 0,-24 0,25 0,-25 0,-1 0,1 0,0 0,0 0,24 0,1 0,24 0,-24 0,0 0,-1 0,-24 0,0 0,0 0,-1 0,1 0,25 0,-25-25,24 25,-24 0,50 0,-26 0,1 0,-25 0,-1 0,1 0,0 0,0 0,49 0,-49 0,25 0,-1 0,1 0,-1 0,1 0,-25 0,0 0,-1 0,1 0,0 0,0 0,0 0,24 0,1 0,0 0,-26 0,1 0,25 0,-25 0,-1 0,26 0,0 0,-26 0,1 0,0-25,0 25,0 0,24 0,-24 0,0 0,24 0,-24 0,0 0,25 0,-26 0,26 0,0 0,-26 0,26 0,-25 0,0 0,-1 0,1 0,25 0,-25 0,24 0,1 0,0 0,-26 0,26 0,-25 0,24 0,-24 0,0 0,0 0,0 0,-1 0,1 0,25 0,-25 0,-1 0,26 0,-25 0,0 0,24 0,26 0,-26 0,26 0,-1 0,0 0,1 0,-1 0,26 0,-26 0,-24 0,24 0,-24 0,-26 0,51 0,-1 0,1 0,24 0,-50 0,26 0,-1 0,-24 0,24 0,1 0,-1 0,-24 0,24 0,-49 0,0 0,24 0,-24 0,0 0,0-24,24 24,26 0,-1 0,25 0,1 0,-1 0,-25 0,-24 0,0 0,-26 0,1 0,25 0,-25 0,-1 0,1 0,0 0,0 0,0 0,-1 0,1 0,0 0,0 0,0 0,-1 0,1 0,0 0,0 0,0 0,-1 0,1 0,0 0,0 0,0 0,-1 0</inkml:trace>
</inkml:ink>
</file>

<file path=ppt/ink/ink2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1T08:31:30.8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2580 7317,'25'0,"0"0,-1 0,26 0,-25 0,24 0,-24 0,25 0,-25 0,-1 0,1-24,0 24,0 0,49 0,-49 0,0 0,0 0,0 0,24 0,-24 0,25 0,-26 0,1 0,0 0,25 0,-26 0,26 0,-25 0,24 0,1 0,24 0,-24 0,24 0,-24 0,0 0,-1 0,1 0,-25 0,24 0,-24 0,0 0,0 0,0 0,24 0,-24 0,0 0,24 0,-24 0,25 0,-25 0,-1 0,1 0,0 0,25 0,-1 0,1 0,-25 0,24 0,-24 0,0 0,0 0,-1 0,1 0,0 0,0 0,0 0,-1 0,1 0,0 0,0 0,0 0,24 0,-24 0,0 0,0 0,49 0,-49 0,25 0,-26 0,1 0,25 0,-25 0,-1 0,1 0,0 0,25 0,24 0,-24 0,-26 0,26 0,-25 0,0 0,-1 0,1 0,0 0,0 0,24 0,26 0,-1 0,-24 0,0 0,-26 0,26 0,-25 0,0 0,-1 0,1 0,0 0,49 0,-49 0,0 0,0 0,0 0,-1 0,1 0,0 0,25 0,-26 0,1 0,0 0,0 0,0 0,24 0,1 0,-25 0,-1 0,1 0,0 0,0 0,0 0,-1 0,51 0,-25 0,-1 0,-24 0,25 0,-26 0,1 0,0 0,0 0,49 0,-24 0,24 0,1 0,-26 0,-24 0,0 0,24 0,-24 0,0 0,0 0,49 0,-24 0,49 0,-24 0,-1 0,-24 0,-1 0,26 0,-51 0,1 0,25 0,-25 0,49 0,-49 0,24 0,-24 0,25 0,-25 0,-1 0,51 0,-26 0,26 0,-26 24,26-24,-50 0,-1 0,1 0,0 0,0 0,0 0,0 0,-1 0,1 0,0 0,0 0,0 0,-1 0,1 0,0 0,0 0,0 0,-1 0,1 0,0 0,0 0,0 0,-1 0,1 0,0 0,0 0,0 0,-1 0,1 0,0 0,0 0,0 0,-1 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0T08:09:52.531"/>
    </inkml:context>
    <inkml:brush xml:id="br0">
      <inkml:brushProperty name="width" value="0.05292" units="cm"/>
      <inkml:brushProperty name="height" value="0.05292" units="cm"/>
      <inkml:brushProperty name="color" value="#FF0000"/>
    </inkml:brush>
  </inkml:definitions>
  <inkml:trace contextRef="#ctx0" brushRef="#br0">15156 7987,'-25'-25,"0"25,-24 0,-1 0,25 0,-24 0,24 0,0 0,0 0,1 0,-1 0,0 0,-25 0,1 0,-1 0,25 0,1 0,-1 0,0 0,0 0,0 0,0 0,1 25,-1-25,0 0,25 25,-25-25,0 0,1 50,-1-50,0 0,25 24,0 1,-25-25,25 25,0 0,0 0,-25-25,25 24,-24-24,24 25,-25 0,25 0,0 0,0-1,0 1,-25 0,25 0,-25 0,25-1,-25 1,1 0,24 0,-25-25,25 25,0-1,-25-24,25 25,0 0,0 0,0 0,0-1,-25-24,25 25,-25-25,25 25,0 0,0 0,0-1</inkml:trace>
  <inkml:trace contextRef="#ctx0" brushRef="#br0" timeOffset="2739.9665">13767 8657,'0'25,"0"-1,25-24,-25 25,0 0,25-25,-25 25,0 0,24-25,-24 24,25-24,0 25,-25 0,25-25,0 0,24 0,-24 0,0 0,0 0,-1 0,1 0,0 0,0 0,0 0,-1-25,1 25,0 0,0 0,-25-25</inkml:trace>
  <inkml:trace contextRef="#ctx0" brushRef="#br0" timeOffset="7174.2767">18728 10691,'-25'0,"0"0,0 0,-24 25,24-25,0 24,-24-24,-26 25,50 0,-49 0,49-25,-24 49,-1-49,25 0,-24 25,24 0,-25 0,25 0,25-1,-24-24,24 25,-25-25,0 50,0-25,0-1,25 1,-24 0,-26 0,0 0,50 24,-24-24,-1 25,-25-25,50-1,0 1,0 0,0 0,0 24,-25 26,25-50,-25-1,1 1,24 50,-25-26,25 1,0-25,-25-25,25 49,-25-24,25 0,0 0,0-1,0 1,0 0,0 0,0 0,0-1,0 1,0 0,0 0,0 0,-25-25,25 25,0-1,0 1,0 0,-24 0,24 0,0-1,0 1,0 0,0 25,0-26</inkml:trace>
  <inkml:trace contextRef="#ctx0" brushRef="#br0" timeOffset="9785.1073">17215 12303,'0'25,"0"0,0 0,0-1,25-24,-25 25,24 0,-24 0,25 0,0-25,-25 24,0 1,25-25,-25 25,25-25,-25 25,24-25,-24 25,25-25,0 0,0 0,24 0,-24 0,0-25,0 25,-25-50,49 50,-49-25,25 1,0 24,-25-25,25 25,0 0,0 0,-25-25,24 0,1 0,0 1</inkml:trace>
</inkml:ink>
</file>

<file path=ppt/ink/ink3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1T08:31:36.61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4515 11212,'25'0,"-1"0,1 0,0 0,0 0,0 0,-1 0,1 0,0 0,0 0,0 0,-1 0,1 0,0 0,0 0,0 0,-1 0,1 0,0 0,0 0,0 0,0 0,-1 0,1 0,0 0,0 0,0 0,-1 0,1 0,0 0,0 0,0 0,-1 0,1 0,0 0,0 0,0 0,-1 0,1 0,25 0,-25 0,24 0,-24 0,0 0,24 0,1 0,0 0,-26 0,1 0,0 0,0 0,0 0,-1 0,1 0,0 0,25 0,-1 0,1 0,0 0,-26 0,26 0,-25 0,0 0,-1 0,1 0,0 0,0 0,0 0,-1 0,1 0,25 0,-1 0,1 0,0 0,-1 0,-24 0,25 0,-1 0,-24 0,0 0,0 0,24 0,-24 0,0 0,24 0,1 0,0 0,-25 0,24 0,-24 0,0 0,0 0,-1 0,26 0,-25 0,0 0,-1 0,26 0,0 0,-1 0,1 0,24 0,-49 0,0 0,0 0,-1 0,1 0,0 0,0 0,24 0,-24 0,25 0,-25 0,-1 0,1 0,0 0,25 0,-1 0,-24 0,0 0,0 0,0 0,-1 0,1 0,0 0,0 0,24 0,-24 0,0 0,25 0,-1 0,1 0,24 0,-24 0,-25 0,-1 0,1 0,0 0,0 0,0 0,-1 0,1 0,0 0,25 0,-1 0,26 0,-1 0,-24 0,24 0,-49 0,0 0,0 0,-1 0,1 0,0 0,0 0,0 0,-1 0,1 0,0 0,0 0,0 0,-1 0,1 0,0 0,25 0,-26 25,1-25,0 0,0 0,0 0,-1 0,1 0,0 0,0 0,0 0,-1 0,26 0,24 0,-24 0,-25 0,0 0,0 0,-1 0,1 0,0 0,25 0,-26 0,1 0,0 0,49 0,-49 0,0 0,0 0,0 0,-1 0,1 0,25 0,-25 0,24 0,-24 0,0 0,-25 24,25-24,-1 0,1 0,0 0,0 0,0 0,-1 0</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1T08:31:42.3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4416 11212,'24'0,"-24"25,25-25,0 0,0 0,0 0,-1 0,1 0,0 0,0 0,0 0,-1 0,1 0,0 0,0 0,0 0,-1 0,1 0,0 0,0 0,0 0,24 0,-24 0,25 0,-25 0,-1 0,1 0,0 0,0 0,0 0,-1 0,1 0,0 0,0 0,0 0,24 0,-24 0,25 0,-26 0,26 0,24 0,-49 0,25 0,-1 0,-24 0,25 0,-25 0,-1 0,1 0,25 0,-25 0,-1 0,1 0,0 0,0 0,0 0,-1 0,51 0,-25 0,-26 0,1 0,25 0,-25 0,-1 0,1 0,25 0,-25 0,-1 0,1 0,0 0,0 0,0 0,24 0,-24 0,25 0,-1 0,1 0,-25 0,-1 0,1 0,0 0,0 0,0 0,-1 0,1 0,25 0,-25 0,24 0,1 0,-25 0,24 0,-24 0,25 0,24 0,-49 0,25 0,-1 0,-24 0,0 0,0 0,-1 0,51 0,-26 0,1 0,0 0,-1 0,26 0,-1 0,-24 0,-1 0,26 0,-50 0,24 0,-24 0,25 0,-1 0,1 0,-25 0,-1 0,1 0,25 0,-1 24,26-24,-50 0,24 0,-24 0,25 0,-1 0,1 0,-1 25,-24-25,50 0,-1 0,25 0,-24 0,-1 0,1 0,-26 0,1 0,-25 0,-1 0,76 0,-26 0,25 0,-49 0,24 0,1 0,-1 0,-24 0,-26 0,26 0,0 0,-1 0,26 0,-50 0,-1 0,1 0,0 0,0 0,0 0,-1 0,1 0,25 0,-1 0,26 0,-1 0,25 0,-24 0,-1 0,-24 0</inkml:trace>
</inkml:ink>
</file>

<file path=ppt/ink/ink3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1T08:31:50.6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4416 13643,'24'0,"-24"24,50-24,-25 0,0 0,24 0,-24 0,0 0,0 0,-1 0,1 0,25 0,-25 25,24-25,-24 0,25 0,-1 0,26 0,-26 0,26 0,-1 0,1 0,-26 0,26 0,-26 0,26 0,-51 0,26 0,-25 0,0 0,-1 0,1 0,0 0,0 0,0 0,24 0,26 0,-1 0,0 0,-24 0,25 0,-1 0,0 0,26 0,-76 0,26 0,0 0,-1 0,-24 0,25 0,-1 0,1 0,-25 0,-1 0,1 0,50 0,-26 0,-24 0,49 0,-24 0,0 0,-1 0,26 0,-1 0,-24 0,24 0,-49 0,0 0,0 0,-1 0,1 0,0 0,0 0,24 0,-24 0,50 0,-26 0,-24 0,0 0,24 0,1 0,-25 0,0 0,24 0,-24 0,0 0,0 0,0 0,-1 0,26 0,24 0,26 0,-26 0,0 0,26 0,-26 0,25 0,-49 0,24 0,-24 0,-25 0,-1 0,1 0,0 0,25 0,24 0,1 0,-1 0,0 0,1 0,-26 0,1 0,-25 0,0 0,-1 0,26 0,-25 0,24 0,1 0,0 0,-26 0,1 0,0 0,0 0,0 0,-1 0,26 0,0 0,-1 0,1 0,49 0,-24 0,-1 0,0 0,1 0,-26 0,-24 0,0 0,0 0,24 0,-24 0,0 0,0 0,0 0,-1 0,26 0,0 0,-1 0,1 0,-1 0,26 0,24 0,-24 0,-51 0,51 0,-50 0,-1 0,1 0,25 0,-1 0,1 0,0 0,24 0,-49 0,24-25,-24 25,0 0,0 0,0 0,-1 0,26 0,-25 0,49 0,-24 0,24 0,-24 0,24 0,-24 0,-25 0,0 0</inkml:trace>
</inkml:ink>
</file>

<file path=ppt/ink/ink3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1T08:31:56.1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8211 15701,'25'0,"-1"0,26 0,-25 0,0 0,49 0,-24 0,49 0,-25 0,-49 0,25 0,-26 0,51 0,-26 0,26 0,-50 0,24 0,1 0,-25 0,24 0,-24 0,0 0,24 0,-24 0,0 0,0 0,0 0,0 0,24 0,-24 0,49 0,-24 0,0 0,-1 0,1 0,-25 0,24 0,-24 0,25 0,-26 0,1 0,0 0,0 0,24 0,-24 0,25 0,-25 0,24 0,26 0,-51 0,26 0,0 0,-25 0</inkml:trace>
</inkml:ink>
</file>

<file path=ppt/ink/ink3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1T08:31:59.0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18951 3721,'75'0,"-1"0,0 0,-24 0,0 0,-1 0,-24 0,0 0,24 0,1 0,24 0,-24 0,24 0,-24 0,-25 25,24-25,1 0,25 0,-51 0,1 0,25 24,-25-24,24 0,-24 0,25 0,-26 0,26 0,0 0,-1 0,26 0,-51 0,1 0,0 25,25-25,-26 0,26 0,0 0,-1 0,1 0,-25 0,-1 0</inkml:trace>
</inkml:ink>
</file>

<file path=ppt/ink/ink3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1T08:32:01.1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19199 3497,'25'0,"0"0,0 0,49 0,0 0,1 0,-1 0,1 0,-1 0,-24 0,-1 0,1 0,0 0,-26 0,51 0,-26 0,26 0,-50 0,24 25,-24-25,25 0,-1 0,-24 0,0 0,0 0,-1 0,26 0,0 0,-26 0,26 25,0-25,-26 0,1 0,0 0,0 0</inkml:trace>
</inkml:ink>
</file>

<file path=ppt/ink/ink3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1T08:39:46.43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8335 5953,'25'0,"-1"0,1 0,0 0,49 0,-49 0,0 0,25 0,-1 25,1-25,-1 0,1 0,0 0,-26 0,51 0,-26 0,26 0,-50 0,24 0,-24 0,0 0,0 0,-1 0,1 0,0 0,0 0,0 0,0 0,-1 0,1 0,0 0,25 0,-1 0,-24 0,0 0,49 0,-49 0,25 0,-26 0,51 0,-26 0,1 0,24 0,1 0,-1 0,1 0,-51 0,1 0,50 0,-50 0,-1 0,26 0,0 0,24 0,0 0,1 0,-1 0,25 0,-49 0,0 0,-26-25,1 25,0 0,-25-25,25 25,24 0,-24 0,0 0,0 0,0 0,-1 0,26 0,25 0,-75-24,49 24,26 0,-51 0,1 0,0 0,0 0,24 0,-24 0,25 0,-25 0,-1 0,26 0,-25 0,0 0,-1 0,1 0,25 0,-25 0,-1 0,1 0,0 0,0 0,0 0,-1 0,26 0,24 0,1 0,-1 0,-24 0,24 0,1 0,-50 0,-1 0,1 0,0 0,25 0,-26 0,26 0,-25 0,49 0,-49 0,49 0,-49 0,25 0,-1 0,26 0,-26 0,1 0,-25 0,0 0,49 0,-24 0,-1 0,-24 0,25 0,-1 0,-24 0,25 0,-25 0,24 0,-24 0,0 0,24 0,26 0,-1 0,-24 0,24 0,1 0,-26 0,1 0,-25 0,-1 0,1 0,0 0,0 0,0 0,0 0,24 0</inkml:trace>
</inkml:ink>
</file>

<file path=ppt/ink/ink3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1T08:39:56.8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8335 5779,'25'0,"-1"0,1 0,0 0,0 0,24 0,26 0,-1 0,-24 0,24 0,1 0,-26 0,1 0,-25 0,24 0,1 0,-25 0,-1 0,1 0,0 0,0 25,0-25,-1 0,1 0,0 0,0 0,0 0,0 0,24 0,-24 0,25 0,-26 0,26 0,0 0,-26 0,26 0,-25 0,0 0,-1 0,1 0,0 0,0 0,0 0,-1 0,1 0,0 0,0 0,0 25,24-25,-24 0,0 0,24 0,-24 0,25 25,-25-25,-1 0,51 0,-50 0,24 0,-24 0,0 0,0 0,0 0,-1 0,1 0,0 0,-25 25,0 0,0-1,0 1,0 0,0 0,-25-25,25 25,0-1,-25-24,1 0,-1 0,0 0,0 0,0 0,1 0,-1 0,0 0,0 0,0 0,0 0,1 0,-1 0,0 0,0 0,0 0,1 0,-1 0,0 0,0 0,0 0,1 0,-26 0,25 0,0 0,1 0,-1 0,-25 25,25-25,1 0,-1 0,0 0,0 0,0 0,1 0,24 25,-25-25,0 0,0 0,-24 0,-1 0,25 0,0 0,1 0,24 25,-50-25,25 0,0 0,0 0,1 0,-1 0,0 0,0 0,0 0,1 0,-1 0,0 0,0 0,25 25,-25-25,1 0,-1 0,0 0,0 0,0 0,1 0,-1 0,0 0,0 0,-24 0,-26 0,50 0,1 0,-1 0,0 0,0 0,0 0,1 0,-1 0,0 0,0 0,0 0,1 0,-1-25,0 25,0 0,25-25,-25 25,1 0,-1 0,25-25,25 25,-1 0,-24-25,25 25,-25-24,50 24,-25-25,-1 25,1 0,-25-25,0 0,0 0,-25 25,1 0,24-24,-25 24,25-25,0 0,0 0,-25 25,25-25,0 0,0 1,25 24,0 0,24 24,50-24,-24 0,49 0,-25 0,25 0,0 0,-50 25,26-25,-26 0,-24 0,-1 0,1 0,-25 0,0 0,-1 0,1 0,0 0,0 0,0 0,-1 0,26 0,-25 0,0-25,-1 25,26 0,-25 0,0 0,-1 0,1 0,0 0,0 0,24 0,-24 0,0 0,0 0,0 0,-1 0,26 0,-25 0,0 0,-1 0,1 0,0 0,0 0,0 0,0 0,-1 0,1 0,0 0,0 0,0 0,-1 0,-24 25,0 0,0 0,0 0,0 0,0-1,0 1,0 0,0 0,0 0,-24-25,24 24,0 1,0 0,-25 0,0-25,0 0,0 0,1 0,-1 0,0 0,0 0,0 0,0 0,1 0,-1 0,0 0,0 0,0 0,1 0,-1 0,0 0,0 0,0 0,1 0,-1 0,0 0,0 0,0 0,1 0,-1 0,0 0,0 0,0 0,1 0,-1 0,0 0,0 0,0 0,1 0,-1 0,25 25,-25-25</inkml:trace>
</inkml:ink>
</file>

<file path=ppt/ink/ink3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1T08:39:58.4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9501 6152</inkml:trace>
</inkml:ink>
</file>

<file path=ppt/ink/ink3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1T09:02:51.586"/>
    </inkml:context>
    <inkml:brush xml:id="br0">
      <inkml:brushProperty name="width" value="0.05292" units="cm"/>
      <inkml:brushProperty name="height" value="0.05292" units="cm"/>
      <inkml:brushProperty name="color" value="#FF0000"/>
    </inkml:brush>
  </inkml:definitions>
  <inkml:trace contextRef="#ctx0" brushRef="#br0">11584 6077,'-25'0,"1"0,-1 0,0 0,0 25,25 0,-49-25,49 25,-25-1,25 1,-25-25,25 25,-25-25,25 25,0 0,-25-1,25 1,0 0,-25-25,25 25,0 0,-24-25,24 24,0 1,0 0,-25-25,25 25,0 0,0-1,0 1,0 0,0 0,0 0,0-1,0 1,0 0,0 0,0 0,0-1,0 1,0 0,0 0,0 0,25 0,-25-1,24 1,-24 0,0 0,0 0,0-1,25-24,-25 25,0 0,0 0,25-25,-25 25,25-25,0 0,-25 24,25 1,-1 0,1 0,-25 0,25-25,0 0,-25 24,25-24,-1 0,1 0,-25 25,25-25,0 0,-25 25,25-25,-25 25,24-25,26 0,-25 0,0 0,24 0,-24 0,25 0,-26 0,26 0,-25 0,0 0,-25-25,24 25,1-25,0 0,0 25,0 0,-25-24,24-1,1 0,0 0,0 0,0 1,-1-1,1 25,-25-25,25 25,-25-25,25 25,-25-25,0 1,25 24,-25-25,24 25,-24-25,0 0,25 25,0-25,-25 1,25 24,-25-25,25 0,-25 0,25 25,-25-50,0 26,0-26,0 25,0 0,0 1,0-1,0 0,0 0,0 0,0 1,-25 24,25-25,0 0,0 0,-25 25,25-25,-25 1,25-1,0 0,-25 25,25-25,0 0,-49 1,24-1,0 0,25 0,-25 25,0 0,25-25,-24 25,-1-24,-25 24,25-50,1 50,-26 0,0-25,1 0,24 25,0 0,0-24,1 24,-26 0,25 0,0 0,-24 0,24 0,0 24,0-24,1 0,-1 0,0 0,0 25,0-25,1 0</inkml:trace>
  <inkml:trace contextRef="#ctx0" brushRef="#br0" timeOffset="2162.6432">11411 6995,'-50'0,"-25"0,26 0,-50 0,-1 0,1 0,-25 0,25-25,-25 25,-25 0,-25 0,50 0,0 0,25 0,-25 0,50 0,-25 0,24 0,26 0,-1 0,0 0,-24 0,-1 0,26 0,-26 0,1 0,24 0,-24 0,0 0,-1 0,1 0,-1 25,26-25,-1 0,1 25,-26-25,1 0,24 25,1-1,-1 1,0-25,25 25,-74 49,50-49,24 0,-50 0,51 24,-26-49,0 50,26-50,-1 50,0-26,0-24,0 25,1 0,-26 0,25 24,-24-24,-1 0,0 25,1-26,-1 1,1 0,24 49,-50-49,75 0,-25 0,1 0,24 49,-50-49,25 25,-24-1,49 1,-50-1,50-24,-25 25,-24-25,49-1,0 26,-25-25,25 0,-25-1,25 1,-25-25,0 50,1-1,24-24,-25-25,25 25,0 0,0 0,0-1,-25 1,25 25,-25-25,25-1,0 26,-25-25,25 49,-24-49,24 0,0 25,-50 24,50 0,0-24,0 0,0-1,0-24,0 25,0-1,0-24,-25-25,25 25,0 24,-25-49,25 25,0 0</inkml:trace>
  <inkml:trace contextRef="#ctx0" brushRef="#br0" timeOffset="4569.4072">6226 9451,'0'24,"25"-24,-25 25,25-25,-25 25,0 0,0 0,25-25,-25 24,0 1,25 0,-25 0,0 0,24-25,1 0,-25 24,25-24,-25 25,25-25,0 0,-1 0,1 0,0-25,0 25,0 0,-25-24,24 24,-24-25,25 0,0 0,0 25,0 0,-1-25,1 25,0 0,-25-24,0-1</inkml:trace>
  <inkml:trace contextRef="#ctx0" brushRef="#br0" timeOffset="7794.4364">7789 10765,'50'0,"74"0,0 0,74 0,-24 0,24 0,-49 0,99 0,-124 0,50 0,-75 0,0-25,-24 25,24 0,50-24,-75 24,25 0,75 0,0-25,-26 25,26 0,0 0,-26 0,26 0,25 0,-100 0,74 0,-73 0,48-25,26 25,-25 0,-75 0,100-50,-50 50,25-24,-50-1,75 0,-1 25,-24 0,0 0,-50 0,0 0,1 0,-26 0,0-25,26 25,-26-25,75 25,-50-24,-49 24,49 0,-25 0,-24 0,24 0,-49 0,0 0,0 0,24 0,1 0,-25 0,0 0,-1 0,1 0,0 0,0 0,0-25,24 25,1 0,-1 0,26 0,-1 0,-24 0,-1 0,-24 0,0-25,0 25,0 0,-1-25,1 25,0 0,0 0,-25-25,25 25,-25-24,25 24,24-25,-24 0,25 25,-26 0,1-25,0 25,-25-25,25 25,0 0,-1 0,26-24,0 24,-26-25,26 25,-25 0,0 0,-1-25,1 0,0 25,0-49,0 24,-1 25,-24-25,25 25,0 0,-25-25,25 0,-25 0,0 1,25-1,-1 25,1 0,-25-25,25 25,0 0,-25-25,0 0,0 1</inkml:trace>
  <inkml:trace contextRef="#ctx0" brushRef="#br0" timeOffset="9515.9774">16371 9699,'25'0,"0"0,0 0,0 0,-1 0,1 0,0 0,0 0,-25 24,25 1,-1-25,-24 25,25-25,0 0,-25 25,0 0,0-1,0 1,0 0,0 25,0-26,0 1,0 0,0 0,0 0,0 0,0-1</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0T18:28:02.9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3647 15056,'99'0,"-25"0,-24 0,-1 0,-24 0,0 0,50 0,-26 0,1 25,99 0,-100-25,-24 0,0 0,0 0,24 0,-24 0,0 0,0 0,-1 0,1 0,0 0,0 0,0 0,-1 0,1 0,25 0,-25 0,-1 0,1 0,0 0,25 0,-26 0,1 0,0 0,0 0,0 0,0 0,-1 0,26 0,-25 0,99 0,-99 25,-1-25,1 0,0 0,0 0,0 0,-1 0,1 25,0-25,0 0,0 0,-1 0,1 0,0 0,0 0,0 0,24 0,-24 0,0 0,24 0,1 0,0 0,24 0,-49 0,24 0,1 0,25 0,-26 0,1 24,-25-24,24 0,-24 0,49 0,-24 0,-25 0,24 0,-24 0,25 0,-1 0,1 0,0 0,-1 0,1 0,24 25,-24-25,24 0,-24 0,0 0,24 0,-24 0,-1 0,1 0,-1 0,1 0,0 0,24 0,-24 0,-1 0,-24 0,25 0,-26 0,26 0,-25 0,49 0,-24 0,-1 0,1 0,25 0,-51 0,1 0,50 0,-51 0,26 0,-25 0,24 0,1 0,818 0,-793 0,-1 0,0 0,-24 0,24 0,1 0,24 25,-49-25,24 0,-24 0,-1 0,26 0,-26 0,1 0,0 0,-1 0,1 0,-1 0,1 0,24 0,1 0,-1 0,-24 0,-1 0,-24 0,0 0,0 0,0 0,-1 0,26 0,-25 0,24 0,1 0,0 0,-1 0,1 0,-25 0,0 0,-1 0,26 0,-25 0,0 0,-1 0,1 0,25 0,-25 0,-1 0,1 0,0 0,0 0,0 0,-1 0,26 0,-25 0,0 0,-1 0,1 0,0 0,0 0,0 0,-1 0,1 0,-25-25,25 25,0 0,0 0,-1 0,1 0,0-25,0 25,-25-24,25 24,-1-25,-24 0,25 25,-25-25,25 0,-25 1,0-1,0 0,0 0,0 0,0 1,-25 24,0 0,1 0,-1 0,0 0,0 0,0 0,1 0,-1 0,0 0,0 0,0 0,1 0,-1 0,0 0,0 0,0 0,1 0,-1 0,0 0,0 0,0 0,1 0,24 24,-25-24,0 0,0 0,0 0,1 0,-26 0,25 0,0 0,1 0,-1 0,0 0,0 0,0 0,1 0,-1 0,0 0,0 0,0 0,0 0,1 0,-1 0,0 0,-25 0,26 0,-1 0,0 0,0 0,0 0,1 0,-1 0,0 0,0 0,-24 0,24 0,0 0,0 0,0 0,1 0,-1 0,0 0,0 0,0 0,1 0,-1 0,0 0,0 0,-24 0,24 0,0 0,-25 0,26 0,-1 0,0 0,0 0,0 0,0 0,1 0,-1 0,0 0,0 0,0 0,1 0,-1 0,0 0,0 0,0 0,25 25,-24-25,-1 0,0 0,0 0,0 0,-24 0,24 0,0 0,0 0,1 0,-1 0,0 0,0 0,-24 0,24 0,0 0,0 0,0 0,1 0,-26 0,25 0,0 0,1 0,-26 0,0 0,25 0,-24 0,24 0,0 0,-24 0,24 0,0 0,0 0,0-25,1 25,-26 0,0-24,26 24,-1 0,-25 0,25 0,1 0,-1 0,0 0,0 0,0 0,1 0,-26 0,25 0,0 0,-24 0,24 0,0 0,0 0,-24-25,-1 25,25 0,-24 0,24 0,-25 0,25 0,1 0,-1 0,0 0,-25 0,26 0,-1 0,0 0,0 0,0 0,1 0,-1 0,0 0,0 0,0 0,1 0,-1 0,0 0,0 0,0 0,1 0,-1 0,0 0,0 0,0 0,1 0,-1 0,0 0,0 0,-24 0,24 0,0 0,0 0,0 0,1 0,-1 0,0 0,0 0,0 0,-24 0,24 0,0 0,0 0,0 0,1 0,-1 0,0 0,0 0,-24 0,24 0,0 0,0 0,0 0,1 0,-1 0,0 0,0 0,0 0,1 0,-1 0,0 0,0 0,0 0,1 0,-1 0,0 0,0 0,-24 0,24 0,-25 0,25 0,1 0,-26 0,25 0,0 0,0 0,1 0,-26 0,25 0,-24 0,24 0,0 0,0 0,0 0,1 0,-1 0,0 0,0 0,0 0,-24 0,24 0,0 0,0 0,1 0,-1 0,0 0,0 0,0 0,-24 0,24 0,0 0,-24 0,24 0,0 0,0 0,0 0,1 0,-1 0,0 0,0 0,0 0,1 0,-1 0,0 0,0 0,0 0,0 0,1 0,-1 0,0 0,-25 0,26 0,-26 0,0 0,26 0,-1 0,0 0,0 0,0 0,1 0,-1 0,0 0,0 0,0 0,-24 0,24 0,0 0,0 0,1 0,-1 0,0 0,0 0,25 25,-25-25,1 0,-1 0,0 0,0 0,0 0,1 0,-1 0,0 0,0 0,0 0,0 0,1 0,-1 0,0 0,0 0,0 0,-24 0,24 0,0 0,0 0,1 0</inkml:trace>
</inkml:ink>
</file>

<file path=ppt/ink/ink4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1T10:25:46.98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FF00"/>
    </inkml:brush>
  </inkml:definitions>
  <inkml:trace contextRef="#ctx0" brushRef="#br0">9377 6772,'0'-50,"124"-49,-75 99,50 0,50 0,-50 0,75 0,-25 0,0 0,-75 0,-24 0,-25 25,-25-1,0 1,0 25,-25-25,25-1,-25 26,0 0,0-25,25 24,-24-24,-1 25,-75-1,100-24,-49-25,24 0,-25 0,1 0,24 0,-25 0,26 0,-51-25,-24 25,0 0,-25-49,25 24,-1 25,76 0,-1 0,25 25,0-1,0 1,25-25,-1 25,1 0,0 0,25-25,24 0,-49 0,0 24,-1-24,-24-24,-24-26,24 25,-50-24,25 24,0 25,25 25,0-1,0 1,0 0,0 0,0 0,0-1,0 1,50-25,-25-25,-25 1,0-1,0-25,0-24,0 24,0 25,0 1,-25 24,25-25,-25 25,0 25,25-1,0 1,0 25,0-25,0-1,25-24,0 0,0 0,24 0,-24 0,-25-49,0 24,0 0,0 50,0 25,25-1,25 1,-26 24,26-24,0 24,-50 25,24-24,1-26,0-24,0 25,0 24,-1 25,26-24,24 24,-74-24,0-51,0 51,0-50,0 24,0-24,0 0,0 0,0-1,0 1,0 0,0 0,0 24,-24-24,-1 0,0 25,0-26,0 26,1 0,24-1,0-24,-50 25,0-1,26-24,24 25,-50-1,25 1,-24 0,-1-26,25 26,25-25,-25-25,1 49,24-24,-25 0,-25 0,25 24,1-24,-1 25,25-25,-75-1,75 26,-49-50,49 50,-50-26,25 1,25 0,-25 0,25 0,-24-25,-1 0,25 49,-25-49,0 25,0 0,1 24,-1-24,-25 25,1-25,49-1,-25-24,0 50,0-25,0-25,1 25</inkml:trace>
  <inkml:trace contextRef="#ctx0" brushRef="#br0" timeOffset="1466.4662">8732 9947,'0'24,"0"1,0 0,0 0,0 0,0 0,0-1,0 1,0 0,0 0,0 0,-25-25,25 24,25-24,-1 0,1 0,0 0,-25-24,25 24,0-25,-1 25,1 0,-25-25,25 25,0 0,0 0,-25-25,24 25,1 0,25 0</inkml:trace>
  <inkml:trace contextRef="#ctx0" brushRef="#br1" timeOffset="14821.7024">17661 7739,'-25'0,"1"0,-51 0,1 0,49 0,-25 0,26 0,-26 25,25-25,0 49,-49 1,49-25,0 0,-24-1,24 1,25 25,0-25,-25 0,25-1,0 1,0 0,50-25,-25-25,-1 25,-24-25,0 50,0 0,0 0,25-25,50 0,24 0,-25 0,1 0,-26 0,-24 0,-25-25,0 0,0 0,-25 25,25 25,-25-25,1 0,24 25,0 25,0-26,24-24,-24-24,0-1,-24 0,-1 0,0-24,0 49,-24-25,24 25,0 0,0 0,0 0,1 25,24-1,0 1,0 0,0-50,0 0,-50 1,50-1,-25 25,25-25,-25 25,1 0,-1 0,0 25,0 0,25 24,0-24,0 25,25-26,-25 1,25 0,0-25,-1 25,-48-25,24 49,-25-24,25 25,0-1,0 1,0-25,0 24,0 1,0-25,0 0,-25-1,25 26,0 0,25-50,-25 24,25 1,-1-25,1 50,25-50,-1 25,1 24,0-24,98 50,-73-51,-1 51,-24-26,-50-24,50 0,-50 0,0 24,24-49,-24 25,0 0,0 0,0 0,0-1,0 1,0 0,0 0,0 0,0 49,0-49,0 0,0-1,0 1,0 0,-24-25,-1 0,0 0,0 25,0 0,0-25,1 24,-1-24,0 0,0 25,0-25,-24 0,-1 0,25 0</inkml:trace>
  <inkml:trace contextRef="#ctx0" brushRef="#br1" timeOffset="15925.0545">17413 9649,'0'50,"0"-26,0 26,0-25,0 0,0-1,0 1,0 25,0-25,50-1,-25 1,-1-25,26 50,-25-50,0 0,-1 0,1 0,0 0,25 0,-1 0,-24 0</inkml:trace>
</inkml:ink>
</file>

<file path=ppt/ink/ink4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1T10:30:20.440"/>
    </inkml:context>
    <inkml:brush xml:id="br0">
      <inkml:brushProperty name="width" value="0.05292" units="cm"/>
      <inkml:brushProperty name="height" value="0.05292" units="cm"/>
      <inkml:brushProperty name="color" value="#FF0000"/>
    </inkml:brush>
  </inkml:definitions>
  <inkml:trace contextRef="#ctx0" brushRef="#br0">17785 12229,'0'25,"25"-25,0 24,25-24,-1 0,1 0,24 0,75 0,-25 0,50 0,24 0,-49 0,49 0,-24 0,0 0,-26-24,-24-1,0 0,-74-25,0 25,-1-24,-49-26,50 26,0-50,-50 24,49 1,-49-1,0 26,25 24,-25-49,0 24,0-24,0 24,0 0,0 1,0-26,0 26,0-1,0 0,0 1,0-1,0 25,0 1,0-1,0 0,0 0,0 0,0 1,0-1,0 0,0 0,0 0,0 1,0-1,0 0,0 0,0 0,0 1,0-1,0-25,0 25,25 25,-75 0,25 0,1 0,-1 25,0 25,0-50,-24 25,24-1,0 26,25-25,-25-25,25 25,0-1,-50 1,50 0,0 0,-24 0,24-1,-25-24,25 25</inkml:trace>
  <inkml:trace contextRef="#ctx0" brushRef="#br0" timeOffset="1225.3861">20142 10418,'25'0,"49"50,-49-1,49 1,1 24,24 1,-25-51,-49 1,25 25,-50-25,24-25</inkml:trace>
</inkml:ink>
</file>

<file path=ppt/ink/ink4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1T10:32:58.13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9178 9599,'25'0,"49"0,-24 0,24 25,1-25,-1 0,25 0,-24 0,-26 0,-24 0,0 25,25-25,-1 0,1 0,-1 0,-24 0,25 0,-25 0,-1 0,1 0,0-25,0 25,0 0,-1 0,1 0,0 0,0 0,0 0,2282-25,-2283 25,1 0,0 0,49 0,-49 0,50 0,-26 0,1 0,-1 0,26 0,-1 0,1 0,-26 0,-24 0,25 0,-26 0,1 0,0 0,-25 25,25-25,25 0,-26 0,1 0,0 0,0 0,24 0,-24 0,25 25,-25-25,-1 0,1 0,0 0,25 0,-1 0,-24 0,0 0,0 0,-1 0</inkml:trace>
</inkml:ink>
</file>

<file path=ppt/ink/ink4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1T10:33:02.0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9104 13593,'49'0,"-24"0,25 0,24 0,25 0,1 0,48 0,-24 0,0 0,-49 0,24 0,-25 0,1 0,-1 0,1 0,-26 0,-24 0,25 0,-1 0,26 0,-1 0,1 0,-26 0,1 0,-1 0,1 0,-25 0,0 0,24 0,-24 0,0 0,0 0,-1 0,26 0,-25 0,0 0,49 0,1 0,-1 0,0 0,1 0,24 0,-25 0,26 0,-26 0,0 25,26-25,-1 0,0 0,-25 0,26 0,-1 0,-25 0,1 0,24 0,-25 0,1 0,-1 0,-49 0,25 0,-1 0,-24 0,49 0,-49 0,25 0,-1 0,-24 0,25 0,0 0,-26 0,1 0,0 0,0 0,0 0,-1 0,1 0,0 0,0 0,0 0,-1 0,1 0,0 0,0 0,0 0,24 0,-24 0,0 0,0 0,-1 0,1 0,0 0,0 0</inkml:trace>
</inkml:ink>
</file>

<file path=ppt/ink/ink4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1T10:30:06.145"/>
    </inkml:context>
    <inkml:brush xml:id="br0">
      <inkml:brushProperty name="width" value="0.05292" units="cm"/>
      <inkml:brushProperty name="height" value="0.05292" units="cm"/>
      <inkml:brushProperty name="color" value="#FF0000"/>
    </inkml:brush>
  </inkml:definitions>
  <inkml:trace contextRef="#ctx0" brushRef="#br0">14759 9376,'50'0,"992"0,-1018 0,51 0,-26 0,1-25,49 25,0 0,25 0,0 0,-49 0,-1 0,-49 0,-25-24,25 24,0 0,0 0,-1 0,1 0,0 0,0 0,0 0</inkml:trace>
  <inkml:trace contextRef="#ctx0" brushRef="#br0" timeOffset="1312.4165">16520 9103,'50'0,"-25"25,24-25,-24 25,25 25,-1-26,-24 1,0-25,-25 25,25-25,24 0,-24 50,0-50,0 0,-25 24,0 1,25-25,-25 25,0 0,-25 0,0-25,25 24,-25-24,0 0,1 25,-1-25,0 25</inkml:trace>
</inkml:ink>
</file>

<file path=ppt/ink/ink4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1T10:32:41.2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4440 7789,'25'0,"50"0,-1 0,0 0,1 0,-26 0,-24 0,0 0,49 0,-49 0,0 0,0 0,0 0,24 0,1 0,0 0,-1 0,1 0,-25 0,-1 0,1 0,0 0,49 0,-49 0,25 0,-25 0,-1 0,1 0,0 0,25 0,-26 0,1 0,0 0,0 0,0 0,24 0,-24 0,0 0,24 0,-24 0,50 0,-26 0,-24 0,25 0,-25 0,-1 0,1 0,0 0,0 0,0 0,-1 0,1 0,25 0,-1-25,1 25,-25 0,24 0,-24 0,0 0,0 0,0 0,-1 0,1 0,0 0,0 0,24 0,-24 0,0 0,25 0,-26 0,26 0,-25 0,0 0,-1 0,1 0,0 0,25 0,-1 0,1 0,0 0,-26 0,1 0,25 0,-25 0,-1 0,1 0,0 0,0 0,0 0,-1 0,1 0,0 0,25 0,-26 0,26 0,-25 0,0-25,24 25,1 0,-25 0,99 0,-100 0,1 0,25 0,0 0,-26 0,26 0,-25 0,0 0,-1 0,1 0,0 0,0 0,24 0,-24 0,25 0,-25 0,24 0,1 0,-25 0,24 0,26 0,-26 0,1 0,-25 0,24 0,-24 0,0 0,0 0,-1 0,26 0,0 0,-1 0,26 0,-1 0,-24 0,-25 0,24 0,1 0,-25 0,24 0,-24 0,0 0,0 0,24 0,1 0,-1 0,1 0,-25 0,24 0,1 0,24 0,1 0,-26 0,1 0,25 0,-26 0,1 0,-1 0,1 0,-25 0,24 0,1 0,24 0,1 0,-1 0,1 0,-1 0,25 0,-24 0,24 0,0 0,-49 0,-1 0,-24 0,25 0,-1 0,1 0,0 0,-1 0,1 0,24 0,1 0,-26 0,26 0,-51 0,1 0,0 0,25 0,-26 0,51 0,-26 0,1 0,-25 0,25 0,-1 0,-24 0,0 0,0 0,-1 0,26 0,24 0,-24 0,24 0,-24 0,0 0,-1 0,1 0,-25 0,-1 0,1 0,0 0,0 0,0 0,-1 0,26 0,0 0,-1 0,-24 0,25 0,-25 0,-1 0,1 0,0 0,0 0,24 0,1 0,24 0,-24 0,-25 0,0 0,-1 0,1 0,25 0,-25 0</inkml:trace>
</inkml:ink>
</file>

<file path=ppt/ink/ink4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1T10:32:45.2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4515 8409,'25'0,"-1"0,51 0,-1 0,1 0,24 0,0 0,0 0,-24 0,-1 0,-24 0,-1 0,-24 0,0 0,0 0,0 0,24 0,1 0,-1 0,1 0,-25 0,0 0,-1 0,1 0,0 0,0 0,0 0,-1 0,26 0,0 0,-26 0,1-25,25 25,-25 0,24 0,-24 0,0 0,0 0,24 0,1 0,0 0,-1 0,1 0,-1 0,-24 0,50 0,-26 0,1 0,-25 0,49 0,-49 0,49 0,-24 0,-25 0,-1 0,1 0,0 0,0 0,0 0,49 0,-49 0,0 0,49 0,1 0,-26 0,26 0,-1 0,0 0,-24 0,0 0,24 0,-49 0,24 0,-24 0,25 0,-1 0,1 0,-25 0,49 0,-49 0,25 0,-1 0,1 0,24 0,-24 0,24 0,1 0,-1 0,-24 0,-1 0,1 0,0 0,-1 0,1 0,24 0,-24 0,-1 0,1 0,0 0,-26 0,26 0,0 0,-1 0,-24 0,0 0,25 0,-26 0,1 0,0 0,25 0,-1 0,-24 0,0 0,0 0,24 0,26 0,-1 0,-24 0,-1 0,1 0,-25 0,-1 0,26 0,0 0,-1 0,-24 0,25 0,-1 0,26 0,-1 0,1 0,-26 0,-24 0,0 0,0 0,-1 0,1 0,25 0,-1 0,26 0,24 0,-25 0,1 0,-1 0,1 0,-1 0,-24 0,-1 0,1 0,-25 0,24 0,-24 0,0 0,0 0,24 0,1 0,0 0,-1 0,-24 0,25 0,24 0,-24 0,-26 0,26-25,-25 25,24 0,-24 0,0 0,0 0,24 0,-24 0,0 0,25 0,-25 0,24 0,1 0,-25 0,24 0,-24 0,0 0,0 0,-1 0,1 0,25 0,-25 0,49 0,-49 0,24 0,-24 0,0 0,0 0,0 0,24 0,1 0,24 0,-24 0,-1 0,1 0,0 0,-1 0,-24 0,25 0,-25 0,24 25,-24-25,0 0,24 0,-24 0,74 0,-74 0,0 0,0 0,24 0,-24 0,0 0,0 0,24 0,1 0,-25 0,24 0,-24 0,0 0</inkml:trace>
</inkml:ink>
</file>

<file path=ppt/ink/ink4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1T10:33:14.1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7665 13568,'25'0,"0"0,49 0,-24 0,-1 0,-24 0,74 0,-49 0,-1 0,-24 0,0 0,25 0,-1 0,-49 25,50-25,-25 0,0 0,-1 0,26 0,0 0,24 0,-24 0,-26 0,51 0,-26 0,1 0,0 0,-26 0,1 0,0 0,0 0,0 0,-1 0,1 0,0 0,0 0,24 0,26 0,-26 0,1 0,0 0,-25 0,-1 0,51 0,-26 0,-24 0,0 0,0 0,0 0,24 0,1 0,24 0,25 0,-24 0,-26 0,1 0,24 0,-24 0,24 0,1 0,-1 0,1 0,-26 0,51 0,-26 0,50 0,-25 0,0 0,1 0,24 0,-50 0,25 0,-24 0,-1 0,1 0,-26 0,26 0,-1 0,0 0,26 0,-51 0,1 0,-1 0,-24 0,25 0,-1 0,-24 25,0-25,25 0,-26 0,1 0,25 0,0 0,-1 0,1 0,-1 0,1 0,0 0,-1 0,26 0,-1 0,-49 25,0-25,-1 0,26 0,0 0,-1 0,1 0,-25 0,-1 0,26 0,-25 0,0 0,-1 0,1 0,25 0,-25 0,0 0,-1 0,1 0,0 0,0 0,0 0,24 0,1 0,-25 0,-1 0,1 0,0 0,0 0,24 0,-24 0,0 0,0 0,0 0,-1 0,1 0,0 0,25 0,-26 0</inkml:trace>
</inkml:ink>
</file>

<file path=ppt/ink/ink4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2T14:15:27.4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7863 9153,'25'0,"0"0,0 0,0 0,-1 0,1 0,-25-25,25 25,0 0,0 0,-1 0,1 0,25 0,-25 0,0 0,24 0,-24 0,0 0,0 0,-1 0,1 0,0 0,0 0,0 0,-1 0,26 0,-25 0,0 0,24 0,-24 0,0 0,0 0,-1 0,26 0,-25 0,0 0,24 0,-24 0,25 0,-26 0,1 0,0 0,0 0,0 0,24 0,1 0,24 0,-24 0,-25 0,0 0,-1 0,26 0,-25 0,0 0,-1 0,26 0,-25 0,0 0,24 0,-24 0,0 0,0 0,-1 0,1 0,0 0,0 0,0 0,-1 0,1 0,0 0,0 0,0 0,-1 0,1 0,0 0,0 25,0-25,-1 0,1 0,25 0,-25 0,24 0,-24 0,0 0,0 0,0 0,24 0,1 0,-1 0,-24 0,25 0,-25 0,-1 0,26 0,0 0,-1 0,26 0,-51 0,26 0,-25 0,24 0,1 0,0 0,-1 0,26 0,-51 0,26 0,0 0,-25 0,-1 0,1 0,0 0,25 0,-26 0,1 0,0 0,0 0,0 0,-1 0,1 0,0 0,0 0,0 0,-1 0,1 0,0 0,0 0,24 0,1 0,0 0,-26 0,1 0,0 0,0 0,0 0,-1 0,26 0,-25 0,24 0,-24 0,0 0,0 0,0 0,-1 0,1 0,0 0,0 0,0 0,0 0</inkml:trace>
</inkml:ink>
</file>

<file path=ppt/ink/ink4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2T14:15:31.7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7987 13419,'25'0,"0"0,0-24,0 24,-1 0,1 0,0 0,0-25,0 25,0 0,-1 0,1 0,0 0,0 0,0 0,-1 0,1 0,0 0,0 0,0 0,-1 0,1 0,0 0,0 0,0 0,24 0,-24 0,0 0,0 0,-1 0,26 0,-25 0,0 0,-1 0,1 0,0 0,0 0,0 0,24 0,-24 0,25 0,-26 0,26 0,-25 0,0 0,24 0,-24 0,25 0,-25 0,-1 0,1 0,25 25,-25-25,24 0,-24 0,0 0,0 0,24 0,-24 0,0 0,0 0,24 0,-24 0,0 0,24 0,-24 0,0 0,0 0,24 0,-24 0,0 0,0 0,0 0,-1 0,1 0,25 0,-25 0,24 0,-24 0,50 0,-51 0,1 0,0 0,25 0,-26 0,26 0,-25 0,24 0,-24 0,25 0,-1 0,1 0,0 0,-1 0,1 0,-25 0,24 0,1 0,24 0,-24 0,-25 0,24 0,-24 0,25 0,-25 0,24 0,1 0,-1 0,1 0,0 0,-1 0,1 0,49 0,-25 0,-24 0,0 0,-1 0,-24 0,25 0,-26 0,26 0,-25 24,0-24,24 0,-24 0,0 0,0 0,-1 0,1 0,0 0,0 0,0 0,0 0,-1 0,51 0,-50 0,24 0,-49 25,50-25,-25 0,-1 0,1 0,25 0,-25 0,-1 0,1 0,0 0,0 25,0-25,-1 0,1 0,0 0</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0T18:35:13.0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10691 3721,'1637'0,"-1612"0,0 0,0 0,-1 0,26 25,25-25,-26 0,1 0,24 0,-49 0,25 0,-1 0,-24 0,0 0,0 0,-1 0,1 0,0 0,25 0,-26 0,26 24,-25-24,24 0,1 0,0 0,-1 0,1 0,-25 0,49 0,-24 0,-25 0,-1 0,1 0,0 0,0 0,0 0,-1 0,1 0,0 0,0 0,24 0,-24 0,0 0,0 0,0 0,-1 0,1 0,0 0,0 0,0 0,-1 25,1-25,0 0,0 0,0 0,24 0,-24 0,0 0,0 0,-1 0,1 0,0 0,0 0,0 0</inkml:trace>
</inkml:ink>
</file>

<file path=ppt/ink/ink5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2T14:15:39.336"/>
    </inkml:context>
    <inkml:brush xml:id="br0">
      <inkml:brushProperty name="width" value="0.05292" units="cm"/>
      <inkml:brushProperty name="height" value="0.05292" units="cm"/>
      <inkml:brushProperty name="color" value="#FF0000"/>
    </inkml:brush>
  </inkml:definitions>
  <inkml:trace contextRef="#ctx0" brushRef="#br0">16495 8186,'-24'0,"-26"0,-24 0,-1 0,1 0,-1 0,1 0,-25 0,49 0,1 0,-1 0,0 0,1 0,-1 0,0 0,26 0,-1 0,-25 0,1 0,-1 0,0 0,1 0,-1 0,-24 0,24 0,25 0,-24 0,24 0,-25 0,26 0,-26 0,25 24,-24-24,-26 0,50 0,1 0,-26 25,0-25,26 0,24 25,-25-25,0 25,0-25,0 25,0-25,-24 0,24 0,0 0,0 24,-24-24,-1 0,25 0,1 0,24 25,-25 0,-50-25,26 0,-1 0,25 25,-24-25,24 0,0 25,-24-25,-1 0,25 0,0 0,25 24,-24-24,-1 0,-25 25,25 0,1-25,-1 0,-25 0,25 0,25 25,-25-25,1 0,-1 0,25 25,-25-1,-25 1,26 0,-26-25,0 25,26-25,-26 25,0-25,1 0,24 0,-49 0,74 24,-25-24,-25 0,50 25,-25-25,1 0,24 25,-25-25,0 0,25 25,-25-25,0 0,25 25</inkml:trace>
  <inkml:trace contextRef="#ctx0" brushRef="#br0" timeOffset="2773.9191">12651 8607,'0'25,"0"0,0 0,0-1,0 1,0 0,-25-25,25 25,25-25,-25 25,25-25,-1 0,1 0,-25 24,25-24,0 0,-25 25,25-25,-25 25,24-25,1 0,0 25</inkml:trace>
  <inkml:trace contextRef="#ctx0" brushRef="#br0" timeOffset="7152.2589">16371 11757,'-49'0,"24"0,0 0,-24 0,-26 25,50-25,-24 25,-1 0,1 0,24-25,0 0,0 24,-24 1,24-25,-25 50,1-50,-1 49,25-49,-25 25,1-25,24 50,-25-50,26 25,-1-25,0 24,-25 1,1-25,24 25,-25-25,-24 50,49-25,-24-25,-26 0,26 24,-1 1,-24-25,-1 25,50 0,-74 24,25-49,-1 0,26 0,-1 25,25 0,-49 0,24-25,-24 0,-1 0,51 0,-1 0,0 0,-25 0,1 0,24 0,0 25,0-25,1 0,-1 0,0 0,-25 24,1-24,24 0,-25 0,50 25,-24-25,-26 0,0 0,1 0,24 25,0-25,0 25,0-25,1 0,-1 25,0-25,25 24,-25-24,-24 25,-1-25,25 50,-24-25,-1-1,25 1,0-25,25 25,-24-25,-1 0,25 25,-25-25,25 25,-25-25,25 49,-25-49,25 25,-24-25,24 25,0 0,-25-25,25 24,0 1,0 0,-25-25,25 25,0 0</inkml:trace>
  <inkml:trace contextRef="#ctx0" brushRef="#br0" timeOffset="9054.8614">12626 12923,'0'25,"0"0,0 0,0-1,0 1,0 0,0 0,0 0,25-25,-25 24,25 1,-1-25,1 0,0 0,0 0,0 0,-1 0,1 0,25 0,-25 0,-1 0,1 0,0 0</inkml:trace>
</inkml:ink>
</file>

<file path=ppt/ink/ink5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2T14:18:18.4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7045 6921,'25'0,"-1"0,1 0,0 0,0 0,0 0,0 0,-1 0,1 0,0 0,25 0,-1 0,1 0,-25 0,-1 0,1 0,0 0,0 0,0 0,24 0,-24 0,0 0,0 0,-1 0,1 0,0 0,0 0,0 0,24 0,26 0,-26 0,26 0,-1 0,-24 0,-1 0,-24 0,0 0,25 0,24 0,-24 0,24 0,0 0,-24 0,0 0,-26 0,1 0,50 0,24 0,-25 0,-24 0,-25 0,-1 0,26 0,0 0,49 0,-25 0,1 0,-1 0,-24 0,-1 0,-24 0,0 0,0 0,0 0,24 0,26 0,-26 0,1 0,-1 0,-24 0,0 0,0 0,0 0,-1 0,1 0,0 0,25 0,-1 0,-24 0,50 0,-1 0,-24 0,24 0,-24 0,-1 0,26 0,-26 0,-24 0,0 0,0 0,-1 0,26 0,24 0,1 0,-26 0,26 0,-26 0,1 0,-25 0,25 0,-1 0,1 0,-1 0,-24 0,25 0</inkml:trace>
</inkml:ink>
</file>

<file path=ppt/ink/ink5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2T14:18:22.0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7144 7144,'25'0,"0"0,0 0,-1 0,1 0,-25-25,25 25,0 0,0 0,-1 0,1 0,0 0,0 0,0 0,-1 0,1 0,0 0,0 0,0 0,24 0,-24 0,25 0,-1 0,-24 0,0 0,0 0,-25-25,24 25,51 0,-26 0,-24 0,0 0,0 0,24 0,-24 0,0 0,0 0,0 0,24 0,-24 0,25 0,-25 0,24 0,-24 0,0 0,0 0,-1 0,1 0,0 0,0 0,0 0,-1 0,26 0,-25 0,24 0,-24 0,25 0,-1 0,-24 0,25 0,-25 0,-1 0,1 0,0 0,0 0,0 0,24 0,1 0,-25 0,-1 0,1 0,0 0,50 0,-1 0,-24 0,24 0,25 0,-24 0,-1 0,-24 25,-26-25,1 0,0 0,0 0,24 0,1 0,0 0,24 0,-49 0,0 0,-1 0,1 25,0-25,0 0,0 0,24 0,-24 0,25 0,-1 0,1 0,24 0,-24 25,0-25,-1 0,1 0,-25 0,-1 0,26 0,-25 0,24 0,-24 0,0 0,25 0,-26 0,1 0,25 0,-25 0,-1 0,1 0,0 0,25 0,-25 0,-1 0,1 0,0 0,0 0,0 0</inkml:trace>
</inkml:ink>
</file>

<file path=ppt/ink/ink5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2T14:18:27.6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7144 12849,'25'0,"0"0,0 0,-1 0,1 0,0 0,0 0,24-25,1 25,-25 0,0 0,-25-25,24 25,1 0,0 0,0 0,0 0,-1 0,1 0,25 0,-25 0,24 0,1 0,-25 0,24 0,1 0,-25 0,24 0,-24 0,25 0,-1 0,-24 0,0 0,0 0,0 0,24 0,-24 0,49 0,-24 0,24 0,-24 0,0 0,-26 0,1 0,50 0,24 0,0 0,0 0,0 0,1 0,-1 0,-25 0,-24 0,24 0,1 0,-26 0,1 0,0 0,-26 0,51 0,-26 0,26 0,-1 0,-24 0,-1 0,26 0,-50 0,-1 0,1 0,0 0,0 0,25 0,-26 0,1 0,25 0,-1 0,1 0,0 0,-26 0,1 0,0 0,0 0,24 0,26 0,-1 0,-49 0,0 0,24 0,-24 0,0 0,0 0,0 0,-1 0,1 0,0 0,0 0,0 0</inkml:trace>
</inkml:ink>
</file>

<file path=ppt/ink/ink5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2T14:18:30.2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7194 12948,'25'0,"-1"0,1 0,0 0,0 0,0 0,-1 0,1 0,25 0,-25 0,24 0,-24 0,0 0,0 0,24 0,-24 0,0 0,0 0,-1 0,26 0,-25 0,24 0,-24 0,0 0,25 0,24-25,-49 25,0 0,-1 0,1 0,0 0,0 0,0 0,0 0,-1 0,26 0,-25 0,0 0,-1 0,1 0,0 0,25 0,-26 0,1 0,0 0,25 0,-26 0,26 0,-25 0,24 0,-24 0,0 0,0 0,49 0,-49 0,0 0,0 0,-1 0,1 0,0 0,0 0,24 0,26 0,-1 0,-24 0,-25 0,24 0,-24 0,0 0,0 0,49 0,-49 0,49 0,1 0,24 0,-25 0,-24 0,-25 0,0 0,-1 0,26 0,-25 0,49 0,-24 0,24 0,-24 0,-25 0,0 0,-1 0,26 0,24 0,-24 0,0 0,24 0,-24 0,-1 0,-24 0,0 0,0 0,-1 0,1 0,50 0,-51 0,26 0,0 0,-1 0,1 0,24 0,-49 0,0 0</inkml:trace>
</inkml:ink>
</file>

<file path=ppt/ink/ink5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2T14:18:40.446"/>
    </inkml:context>
    <inkml:brush xml:id="br0">
      <inkml:brushProperty name="width" value="0.05292" units="cm"/>
      <inkml:brushProperty name="height" value="0.05292" units="cm"/>
      <inkml:brushProperty name="color" value="#FF0000"/>
    </inkml:brush>
  </inkml:definitions>
  <inkml:trace contextRef="#ctx0" brushRef="#br0">14635 6846,'0'25,"0"0,0 0,0-1,0 1,0 0,0 0,-25 0,25-1,-24 1,-1-25,25 25,-25 0,0-25,25 25,-25-25,0 49,-24-49,49 25,-25-25,0 25,25 0,-25-25,1 0,-1 0,-25 24,25-24,1 0,-26 0,25 0,0 0,1 0,-1 0,-25 0,25 0,-24 0,24 0,0 0,-24 0,24 0,0 0,0 0,-24 0,24 0,-25 0,25 0,1 0,-1 0,-25 0,25 0,0 0,-24 0,-1 0,25 0,1 0,-26 0,25 0,-24 0,24 0,0 0,0 0,0 0,-24 0,24 0,0 0,0 0,1 0,-1 0,0 0,0 0,0 0,1 0,-1 0,0 0,0 0,0 0,1 0,-26 0,25 0,0 0,1 0,-1 0,0 0,0 0,0 0,0 0,1 0,-1 0,0 0,0 0,0 0,1 0,-1 0,0 0,0 0,0 0,1 0,-1 0,0 0,0 0,0 0,1-24,-1 24,0 0,25-25,-25 25,0 0,1 0,48 0,1 0,0 0,0 25,0-25,-25 24,0 1,24-25,-24 25,0 0,25-25,-25 25,25-25,-25 24,0 1,25-25,0 25,-25 0,24 0,1-25,-25-25</inkml:trace>
  <inkml:trace contextRef="#ctx0" brushRef="#br0" timeOffset="1733.5493">11981 7293,'25'0,"0"0,-1-25,1 25,0 0,0 0,0 0,-1-25,1 25,0 0,0-25,0 25,-25-25,24 25,1-24,0 24,0-25,0 25,-1 0,1 0,0 0,-25-25,25 25</inkml:trace>
  <inkml:trace contextRef="#ctx0" brushRef="#br0" timeOffset="9365.9674">16818 6970,'0'25,"0"0,0 0,0 24,0-24,0 0,0 24,0-24,0 25,0 24,0-49,0 25,0-26,0 26,0-25,0 0,0-1,0 1,0 50,0-26,0 1,-25-1,25 26,0-26,0 1,0 0,0-1,0 1,0 24,-25-49,25 0,0 49,0-24,-24 24,24-24,0 0,0-26,-25 51,25-1,0-24,-25-1,25 1,0 24,0-24,0 0,-25-1,0 51,25-26,-25-24,25-1,0 1,0 24,0-24,0 49,-24-25,24-24,0-25,0 49,0-24,0-1,-25 1,25 25,0-1,0-24,0-26,0 1,-25 0,25 0,0 24,0-24,0 0,0 0,-25-25,25 25,0 24,-25-49,25 25,0 0,-24 0,24-1,-25 26,0 0,25-26,-25 26,0-25,1 24,24-24,0 0,-25 0,25 24,0-24,-25-25,25 50,-25-50,25 25,-25-25,25 24,0 1,-24 0,24 0,-25 0,25 0,0-1,-50 1,50 0,-25 0,25 0,-24-25,24 24,0 1,-25 25,25-25,-25-25,25 24,-25-24,25 25,-25 25,25-25,0-1,-24-24,24 25,-25-25,25 50,-25-25,0-1,0-24,25 25,-24 25,-1-25,25-1,-25-24,25 25,-25-25,25 25,-49 0,49 24,-25-49,0 25,0-25,25 25,0 0,-25-25,0 49,1-49,24 25,-25-25,25 25,-25 0,25 0,-25-25,0 0,-24 25,24-25,-25 0,26 0,-26 0,50 24,-25-24,0 25,1 0,24 0,-25-25,0 0,0 25,0-25,1 0,-1 0,0 24,0-24,0 0,1 25,-26-25,25 25,25 0,-25-25,1 0,24 25,-25-25,0 0,0 0,0 24,1-24,-26 25,25-25,0 0,1 0,-1 25,0-25,0 0,0 25,0 0,1-25,-26 0,25 24,0-24,1 0,-1 0,-50 0,51 25,-1-25,0 0,-25 25,26-25,-1 0,0 0,0 0,0 0,1 0,-1 0,0 0,0 0,0 0,1 0,-1 0,0 0,0 0,25 25,-49-25,24 0,0 0,0 0,-24 0,-1 0,25 0,0 0,0 0,1 0,-26 0,25 0,0 0,1 0,-26 0,25 0,0 25,1-25,-26 0,-24 0,24 0,0 0,1 0,24 0,0 0,0 0,1 0,-1 0,0 0,-25 0,1 0,-1 0,1 0,-1 0,0 0,25 0,1 0,-1 0,0 0,0 0,-24 0,24 0,0 0,0 0,0 0,1 0,-1 0,0 0,0 0,0 0</inkml:trace>
  <inkml:trace contextRef="#ctx0" brushRef="#br0" timeOffset="11919.7724">12031 12799,'24'0,"1"0,0 25,0-25,0 0,-1 0,-24 25,25-25,-25 25,25-25,0 0,0 0,-25 24,24-24</inkml:trace>
  <inkml:trace contextRef="#ctx0" brushRef="#br0" timeOffset="13565.3002">12031 12725,'24'0,"1"0,-25-25,25 25,0 0,-25-25,25 0,-1 25,1 0,-25-24,25 24,0-25,0 25,-1 0,-24-25,25 25</inkml:trace>
</inkml:ink>
</file>

<file path=ppt/ink/ink5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2T14:21:29.6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15131 3721,'0'25,"25"-25,0 0,24 0,1 0,0 0,-1 0,-24 0,0 0,0 0,-1 0,26 0,0 0,-1 0,1 0,-25 0,24 0,-24 0,0 0,0 0,0 0,-1 0,1 0,25 0,-1 0,1 0,-25 0,49 0,-24 0,24 0,-24 0,24 0,-24 0,-1 0,1 0,-25 0,0 0,24 0,-24 0,25 0,-1 0,1 0,0 0,-1 0,-24 0,25 0,-1 0,26 0,-26 0,1 0,24 0,-24 0,-25 0,24 0,26 0,-51 0,1 0,0 0,25 0,-1 0,-24 0,0 0,0 0,0 0,-1 0,26 0,-25 0,24 0,1 0,0 0,-26 0,26 0,24 0,-49 0,25 0,-1 0,-24 0,50 0,-51 0,1 0,25 0,-25 0,-1 0,26 0,0 0,-1 0,1 0,-25 0,24 0,-24 0,25 0,-25 0,24 0,1 0,24 0,-24 0,-1 0,-24 0,50 0,-51 0,1 0,0 0,0 0,0 0,-1 0,1 0,0 0,0 0,49 0,-49 0,0 0,0 0,-25-25,24 25,26 0,-25 0,24 0,1 0,0 0,-25 0,-1 0,1 0,0 0,0 0,0 0,24 0,26 0,-1 25,-24-25,-1 0</inkml:trace>
</inkml:ink>
</file>

<file path=ppt/ink/ink5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2T14:21:45.1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4292 9922,'24'0,"1"0,0 0,0 0,0 0,24 0,1 0,-25 0,-1 0,26 0,-25 0,0 0,-1 0,1 0,0 0,0 0,0 0,24 0,-24 0,0 0,0 0,-1 0,26 0,-25 0,0 0,0 0,24 0,-24 0,0 0,0 0,-1 0,1 0,0 0,25 0,-26 0,26 0,0 0,-1 0,-24 0,25 0,-1 0,1 0,-1 0,-24 0,0 0,0 0,0 0,-1 0,1 0,0 0,25 0,-26 0,26 0,-25 0,49 0,1 0,-26 0,-24 0,0 0,0 0,0 0,-1 0,1 0,0 0,0 0,0 0,-1 0,26 0,0 0,-26 0,1 0,0 0,0 0,0 0,-1 0,26 0,0 0,-26 0,26 0,-25 0,0 0,-1 0,1-25,0 25,25 0,-26 0,26 0,-25 0,25 0,-1 0,1 0,-1 0,1 0,-25 0,24 0,-24 0,25 0,-25 0,-1 0,1 0,25 0,-25 0,-1 0,26 0,-25 0,24 0,-24 0,25 0,-25 0,24 0,-49-25,25 25,0 0,0 0,-1 0,1 0,25 0,-25 0,0 0,-1 0,51 0,-50 0,24 0,1 0,-1 0,1 0,0 0,-1 0,-24 0,0 0,0 0,-1 0,26 0,-25 0,24 0,-24 0,50 0,-26 0,-24 0,25 0,-26 0,1 0,0 0,0 0,0 0,-1 0,1 0,0 0,0 0,25 0,-26 0,26 0,-25 0,0 0,-1 0,26 0,-25 0,24 0,-24 0,25 0,-25 0,-1 0,26 0,-25 0,24 0,1 0,24 0,-24 0,24 0,-49 0,25 0,-25 0,24 0,-24 0,0 0,0 0,0 0,24 0,26 0,-26 0,26 0,-1 0,0 0,-24 0,-25 0,24 0,-24 0,0 0,0 0,0 0,24 0,-24 0,0 25,24-25,-24 0,0 0,0 0,24 0,-24 0,0 0,0 0,0 0,0 0,24 0,1 0,-25 0,-1 0,26 0,0 0,-26 0,1 0,25 0,-25 0,-1 0,1 0,0 0,0 0,0 0,24 0,-24 0,0 0,0 0,-1 0,1 0,0 0,0 0,0 0,-1 0,1 0,0 0,0 0,0 0,-1 0,26 0,-25 0,49 0,-24 0,-25 0,0 0,24 0,-24 0,25 0,-26 0,26 0,0 0,-1 0,1 0,24 0,-49 0,0 0,24 0,1 0,-25 0,24 0,-24 0,25 0,-25 0,-1 0,1 0,0 0,0 0,24 0,-24 0,25 0,0 0,-1 0,-24 0,25 0,-26 0,1 0,0 0,0 0,24 0,1 0,24 0,1 0,-26 0,1 0,-25 0,0 0,24 0,-24 0,0 0,24 0,-24 0,50 0,-26 0,51 0,-26 0,0 0,-24 0,0 0,-1 0,1 0,-1 0,26 0,-50 0,-1 0,26 0,-25 0,24 0,-24 0,0 0,25 0,-26 0,26 0,-25 0,24 0,-24 0,0 0,0 0,24-25,-24 25,0 0,25 0,-1 0,-24 0,25 0,-25 0,24 0,-24 0,0 0,0 0,24 0,-24 0,25 0,-26 0,1 0,25 0,-1 0,-24 0,0 0,0 0,0 0,24 0,-24 0,0 0,0 0,-1 0,1 0,0 0,25 0,-26 0,1 0,0 0,50 0,-51 0,1 0,0 0,49 0,-49 0,25 0,-25 0,-1 0,1 0,0 0,25 0,-26 0,26 0,-25 0,24 0,-24 0,0 0,25 0,-26 0,1 25,25-25,-1 0,-24 0,0 0,25 0,-26 0,26 0,-25 0,0 0,0 0,-1 0,1 0,-25-25,25 25,0 0,0 0,-1 0,26 0,0 0,-26 0,51 0,-1 0,1 0,-1 0,0 0,1 0,-26 0,-24 0,0 0,0 0,24 0,26 0,-26 0,1 0,0 0,-25 0,-1 0,-24-25,25 25,0 0,0 0,0 0,24 0,1 0,-25 0,-1 0,1 0,0 0,0 0,0 0,49 0,-49 0,0 0,-1 0,26 0,0 0,-1 0,-24 0,0 0,24 0,1 0,0 0,-1 0,1 0,0 0,-26 0,26 0,-25 0,24 0,1 0,24 0,-24 0,24 0,-24 0,24 0,-24 0,0 0,-1 0,-24 0,0 0,0 0,-1 0,1 0,0 0,0 0,49 0,-49 0,0 0,0 0</inkml:trace>
</inkml:ink>
</file>

<file path=ppt/ink/ink5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2T14:27:23.908"/>
    </inkml:context>
    <inkml:brush xml:id="br0">
      <inkml:brushProperty name="width" value="0.05292" units="cm"/>
      <inkml:brushProperty name="height" value="0.05292" units="cm"/>
      <inkml:brushProperty name="color" value="#FF0000"/>
    </inkml:brush>
  </inkml:definitions>
  <inkml:trace contextRef="#ctx0" brushRef="#br0">3547 8334,'0'25,"25"-25,0 0,-25 25,25-25,0 0,-1 0,1 0,0-25,0 25,0 0,-1-25,1 25,0-24,-25-1,-25 25,25 25,-25-25,1 0,-1 0,0 0,0 24,0-24,25 25,-24 0,24 0,-25 0,0-1,25 1,-25 0,0 25,1-1,24 26,0-51,0 51,0-26,0-24,0 0,0 0,0 49,0-49,0 25,0-25,0-1,0 26,0 0,0-26,0 26,0 0,-25-1,25 26,0-51,0 26,0 0,0 24,0-24,0-1,0 26,0-26,0 1,0 24,0-24,0 0,0-26,0 26,0-25,0 0,0 24,0 1,0-1,0-24,0 0,0 25,0-26,0 1,0 0,0 25,0-26,0 1,0 0,0 0,0 0,0-1,0 1,0 0,0 0,0 0,0-1,0 1,0 0,0 0,0 24,0-24,0 0,0 25,0-1,0 1,0-25,0 0,0-1,0 1,0 0,0 0,0 0,0-1,0 1,0 0,0 0,0 24,0-24,0 25,0-25,0-1,0 1,0 0,0 0,0 0,0-1,-25 1,25 0,0 0,-25-25,25 25,0-1,-25-24,1 25,-1-25,25 25,0 0,-25-25,25 25,-25-1,0-24,1 25,-1-25,0 0,0 0,0 0,1 0,-1 0,0 0,0 0,0 0,1 0,-1 0,0-25,0 1,0-1,25-25,0 25,0 1,0-1,0 0,25 25,-25-25,25 25,0 0,0 0,-1 0,1 0,0 0,25 0,-1 0,-24 0,0 0,-25 25,0 0,0 0,0-1,0 1,0 0,0 0,25-25,-25 25,0-1,0 1,0 0,0 0,0 0,0-1,0 1,0 0,0 0,0 25,0-26,0 26,-25-50,0 25,25 0,0-1,0 1,0 0,0 0,0 0,0-1,-25 1,25 25,0-25,0-1,0 1,0 0,0 0,0 0,0 24,0 1,0-25,0-1,0 1,0 0,0 25,0-26,0 1,0 0,0 0,0 24,0 1,0-25,0 25,0-26,0 1,0 25,0-25,0-1,0 1,0 50,0-26,0-24,0 25,25 24,-25-49,0 49,0-49,0 25,0-26,25 26,-25 0,0-1,25 1,-25-25,24 24,-24 1,25 24,-25-49,25 0,-25 25,0-26,0 26,25-25,0 0,-25 49,49 0,-24-24,25-25,-1 24,-24 1,0-25,0 49,-1-24,26-25,-50-1,50 26,-26 0,1-1,-25-24,25 0,0 0,-25-1,49 26,1 0,0-25,-50-1,49 26,-24-25,0 24,0-49,24 50,-49-25,25 0,0-25,0 24,0 1,-1 0,-24 0,25-25,-25-25,0 0,25-24</inkml:trace>
</inkml:ink>
</file>

<file path=ppt/ink/ink5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2T14:27:39.8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13742 2977,'25'0,"198"24,-198-24,0 0,0 0,24 0,-24 0,0 0,0 0,-1 0,1 0,50 0,-26 0,26 0,24 0,50 0,-100 0,26 0,-1 0,-24 25,-25-25,-1 0,1 0,0 0,0 0,0 0,24 0,50 0,1 0,-26 0,25 0,-24 0,-26 0,26 0,-1 0,-24 0,-25 0,24 0,1 0,24 0,25 0,1 0,-51 0,50 0,25 0,-24 0,-26 0,1 0,-51 0,51 0,-26 0,26 0,-26 0,1 0,24 0,1 0,-1 0,-24 0,24 0,1 0,-51 0,1 0,25 0,24 0,-24 0,-25 0,49 0,-24 0,-25 0,24 0,1 0,-1 0,1 0,-25 0,24 0,1 0,0 0,-26 0,26 0,24 0,-24 0,0 0,-1 0,26 0,-1 0,-24 0,24 0,-49 0,25 0,-1 0,1 0,-1 0,-24 0,25 0,-25 0,-1 0,1 0,0 0,25 0,-26 0,26 0,-25 0,0 0,-1 0,1 0,0 0,0 0,0 0,-1 0,26 0,-25 0,24 0,1 0,-25 0,0 0,-1 0,1 0,25 0,24 0,1 0,-50 0,-1 0,26 0,0 25,24 0,25-25,-49 0,24 25,-24-25,-25 0</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0T18:35:15.8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10716 3870,'2158'24,"-2133"-24,24 0,1 0,0 0,-26 0,26 0,0 0,-1 0,-24 0,25 0,-26 0,51 0,-50 0,-1 0,26 0,0 0,-25 0,-1 0,1 0,0 0,0 0,24 0,-24 0,0 0,25 0,-26 0,1 0,25 0,-25 0,-1 0,1 0,0 0,0 0,0 0,-1 0,1 0,0 0,0 0,0 0,-1 0,1 0,0 0,0 0,0 0,-1 0,1 0,0 0,0 0,0 0,-1 0</inkml:trace>
</inkml:ink>
</file>

<file path=ppt/ink/ink6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2T14:27:42.97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7343 7268,'24'0,"1"0,0 0,25 25,-26-25,26 0,0 0,-1 0,26 0,-1 0,25 0,-24 0,-1 0,-24 0,-1 0,26 0,-1 0,-49 0,0 0,24 0,1 0,24 0,1 0,24 0,-25 0,-49 0,25 0,-1 0,-24 0,25 0,-1 0,-24 0,0 0,25 0,-26 0,1 0,0 0,25 0,-26 0,1 0,0 0,0 0,0 0,0 0,-1 0,1 0,0 0,0 0,0 0</inkml:trace>
</inkml:ink>
</file>

<file path=ppt/ink/ink6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2T17:55:56.404"/>
    </inkml:context>
    <inkml:brush xml:id="br0">
      <inkml:brushProperty name="width" value="0.05292" units="cm"/>
      <inkml:brushProperty name="height" value="0.05292" units="cm"/>
      <inkml:brushProperty name="color" value="#FF0000"/>
    </inkml:brush>
  </inkml:definitions>
  <inkml:trace contextRef="#ctx0" brushRef="#br0">12229 14064,'0'-25,"0"1,-25 24,-24-25,24 0,-25 25,1 0,24-25,0 0,-25 25,26 0,-1 0,0 0,0 0,-24 0,24 0,0 0,0 0,0 0,1 0,-1 0,0 0,0 0,0 0,1 25,-26-25,50 75,-50-51,26 1,-26 0,25 25,0-50,25 24,0 1,0 0,0 0,0 0,0-1,0 1,0 0,0 0,0 0,0 0,0-1,0 1,0 25,0-25,0-1,0 1,0 0,0 0,0 0,0-1,25-24,0 0,-25 25,25-25,0 25,-1 0,1-25,0 0,0 0,-25 25,25-25,-1 0,1 0,0 0,0 0,24 0,-24 0,50 0,-51 0,51 24,-50 1,49 0,-24-25,-1 25,-24-25,0 0,0 0,24 0,-24 0,25 0,-1 0,-24 0,0 0,24 0,-24 0,-25-25,25 25,-25-50,25 26,-25-26,25 50,-25-25,25-24,-25 24,0-25,0 1,0-26,0 26,24-1,-24 25,0-25,0 26,0-1,-24 0,-1 0,0 25,0-25,25 1,-25 24,25-25,-25 0,25 0,-24 25,24-25,-25 25,0 0,-25 0,26 0,-1 0,0-24,0 24,-24-25,24 25,25-25,-25 25</inkml:trace>
  <inkml:trace contextRef="#ctx0" brushRef="#br0" timeOffset="3223.9481">12601 14139,'25'0,"0"0,0 0,-1 0,1 0,0 0,0-25,0 25,-1 0,1-25,25 0,-1 25,-24-74,25 74,-25-25,-1 0,1 0,25 1,-50-1,49 0,-24 0,25-24,-1 24,-24-25,25 25,-25-24,-1 49,1-25,0 0,25-24,-1 24,-24-25,-25 25,25-24,-25 24,25 0,-25 0,25-49,-25 49,0 0,0-24,0-1,0 25,24 0,-24 1,0-1,0 0,0-25,0 26,0-1,0-25,0 25,0 1,-24-26,-1 25,25 0,-25-24,0 49,0-25,1 0,24 0,0 1,-25-1,-25 0,50 0,-25 0,0 1,1-1,24 0,-25 25,0 0,0-25,25 0,-25 25,1 0,-1-24,0 24,0-25,-24 0,24 25,-25 0,25 0,1 0,-1 0,0 0,-25 0,-24 0,49 0,-24 0,24 0,0 0,0 0,0 0,1 0,-1 0,0 0,0 0,0 0,1 0,-1 0,0 0,0 0,0 0,0 0,-24 0,-1 0,25 0,1 0,24-25,-25 25,0 0,-25 0,26 0,-26 0,25 0,25 25,0 0,25 0,0-25,24 0,-49 24,25 26,0-50,0 25,0 24</inkml:trace>
  <inkml:trace contextRef="#ctx0" brushRef="#br0" timeOffset="5148.5584">12105 12179,'0'-25,"25"25,0-25,-1 1,1-1,-25 0,25 25,0 0,-25-25,25 25</inkml:trace>
  <inkml:trace contextRef="#ctx0" brushRef="#br0" timeOffset="16217.0595">13817 15180,'24'0,"1"0,50 0,-1 0,-24 0,49-49,25 49,-25 0,75 0,-1 0,-49 0,25 0,-50 0,1 0,-51 0,1 0,-1 0,-24 0,0 0,0 0,0 0,-1 0,1 0,0 0,25 0,-26 0,1 0,25 0,49 0,50 0,-50-25,75 25,-75-50,25 26,-74-26,24 25,-24 0,-26 25,1 0,25 0,24 0,1 0,24-24,0 24,0 0,50 0,-50 0,-24 0,74 0,-75 0,25 24,1-24,-51 0,1 0,-1 0,-24 0,0 0,0 0,0 0,-1 0,51 0,-1 0,1 0,-1 0,25 0,-24 0,-1 0,-49 0,49 0,-24 0,-25 0,-25 25,25-25,-1 25,51-25,-1 0,-49 50,49-50,1 0,-1 0,25 0,-24 0,-26 0,-24 0,0 0,0 0,-25 24,0 1,0 0,0 25,0-1,0-24,0 25,0-26,0 26,0 0,0 24,-25-24,-25-25,26-1,-1-24,0 0,0 0,0 0,25 25,-24 0,24 0,0 24,0-24,0 0,0 0,0 0,-25-1,-25 1,1 0,24 25,0-50,-49 0,-26 0,1 0,-25 0,25 0,49 0,-24 0,24 0,25 0,-24 0,-26 0,-24 0,25 0,-1 0,26 0,-26 0,1 0,24 0,-24 0,-25 0,49 0,0 0,1 0,-26 0,26 24,-26 1,1-25,0 0,-1 0,26 0,-51 0,26 0,-25 0,0 0,24 0,-24 0,49 0,-24 0,-1 0,26 0,-26 0,1 0,-25 0,-25 0,49 0,-24 0,25 0,24 0,-24 0,49 0,0 0,0 0,0 0,1 0,-1 0,0 0,0 0,0 0,-24 0,24 25,0-25,0 0,1 0,-1 0,-25 50,25-50,1 0,-1 0,0 0,0 0,-24 0,24 24,-25-24,25 0,1 0,-26 0,25 0,-24 0,-1 0,25 0,-24 0,-1 0,25 0,0 0,0 0,1 0,-26 0,0 0,26 0,-1 0,0 0,0 0,0 0,1 0,-26 0,25 0,0 0,1 0,-1 0,-25 0,25 0,-24 0,-1 0,1 0,24 0,0 0,0 0,0 0,25-24,-49 24,24-25,0-25,0 50,1-25,24 1,0-1,-25 0,25 0,-25 0,25 1,0-1,0 0,0 0,0-24,0 24,-25-25,0 50,25-25,0 1,0-1,0 0,0 0,0 0,0 1,0-1,0 0,0 0,0 0,25 25,25-49,-25 49,-1 0,1-25,0 25,0-25,24 25,-24-50,0 50,0 0,-25-24,25 24,-1-25</inkml:trace>
  <inkml:trace contextRef="#ctx0" brushRef="#br0" timeOffset="22377.0372">819 14015,'0'49,"0"-24,0 25,25-1,-25 1,0-25,0 49,0-24,0-25,0 24,25 1,-25-1,0 1,0-25,24-25,1 0,0 0,49 0,-24 0,24 0,26 0,48 0,-24 0,50 0,0 0,24 0,-74 0,25 0,-50 0,-24 0,-26 0,1 0,-25 0,-1 0,1 0,0 0,0 0,0 0,-1 0,26 0,0 0,-26 0,1 0,0 0,0 0,0 0,0 0,-1 0,26 0,-25 0,0 0,-1 0,1 0,25 0,-25 0,-1 0,26 0,-25 0,0 0,-1-25,1 25,0 0,25 0,-26 0,1 0,25 0,-25-25,-1 25,26 0,0 0,24 0,0 0,-24 0,-25 0,0 0,0 0,-1 0,26 0,-25 0,0 0,-1-25,-24-24,0 24,0 0,0 0,0-49,0 24,0 1,0-26,50 50,-50-24,0-26,0 51,0-1,0 0,0-25,0 26,0-1,0 0,-25 25,-24 0,-1 0,0 0,-24-25,24 25,-24 0,-1 0,1 0,24 0,1 0,-1 0,1 0,-26 0,1 0,-1 0,-24 0,50 0,-51 0,1 0,25 0,-1 0,50 0,-24 0,-26 0,26 0,-1 0,1 0,-1 0,0 0,-24 0,49 0,-49 0,49 0,0 0,0 0,1 0,-1 0,-25 0,25 0,-24 0,24 0,0 0,-24 0,-1 0,25 0,-25 0,1 0,-1 0,1 0,-1 0,0 0,26 0,-26 0,0 0,1 0,24 0,0 0,0 0,1 0,-1 0,0 0,0 0,0 0,1 0,-1 0,0 0,0 0,0 0,25 25,0 0,0 0,-24-25,24 24,0 1,-25-25,0 25,25 0,0 0,-25-25,0 0,25 24,-24-24,24 25</inkml:trace>
  <inkml:trace contextRef="#ctx0" brushRef="#br0" timeOffset="27144.5194">5284 16694,'-25'0,"0"0,25-25,25 25,0-25,24-25,-24 26,-25-1,25 25,-25-25,50 0,-26 0,1 1,-25-1,0 0,0 0,25 25,0 0,0 0,-1 0,26 0,0 0,24 0,25 25,50 0,-99 0,49-1,-49 26,-1-50,-49 25,25 0,0-25,0 0,-1 24,1-24,-25 25,25-25,0 0,-25 25,0 0,0 0,0-1,0 26,0-25,0 0,0-1,0 26,0-25,0 0,25-25,-25 24,49 1,-24 0,25-25,24 50,0-50,-49 24,0-24,0 0,-25 25,0 0,0 0,0 0,0-1,25 1,-25 0,0 0,0 0,0-1,24 26,-24-25,0 24,0-24,0 0,0 0,0 0,-24-25,-1 25,0-25,0 0,0 0,-24 0,-1 0,1 0,-1 0,0 0,-24 0,24 0,1 0,24 0,-25 0,26 0,-51 0,50 0,-24 0,24 0,-25 0,1 0,-26 0,26 0,-26 0,26 0,-1 0,0 0,1 0,-1 0,1 0,24 0,0 0,0 0,0 0,-24 0,-1 0,25 0,1 0,-51 0,50 0,1 0,-1 0,0 0,0 0,0 0,0 0,1 0,-1 0,0 0,0 0,0 0,1 0,-26 0,25 0,25-25,-49 0,24-25,-25 1,25-1,-24 25,24 0,25 1,0-1,0 0,0 0,0 0,0 1,0-1,0 0,0 0,-25 0,25 1,-25 24,25-25,-24 0,24 0,0 0,0-24,24-1,26 25,-50 1,0-1,25 0,0 0,24-49,1 74,-25 0,-1 0,1 0,-25-25,25 25,0 0,0 0,-1 0,1 0,25 0,-1 0,-24 0,0 0,0 0,49 0,-49 0,25 0,-25 0,-1 0,1 0,0 0,0 0,0 0,-1 0,1 0</inkml:trace>
  <inkml:trace contextRef="#ctx0" brushRef="#br0" timeOffset="44737.0885">24507 15230,'-24'0,"-1"0,25 25,0 0,-25-1,25 1,-25-25,25 25,0 25,0-25,0-1,0 1,0 25,0-25,0-1,0 1,0 0,25-25,-25 25,25-25,0 25,-25-1,0 1,24 0,-24 0,25-25,0 25,0-25,-25 24,25-24,-25 25,24-25,1 25,0 0,0-25,0 0,-1 0,1 25,0-25,25 0,-1 0,-24 0,0 0,24 0,-24 0,0-25,-25 0,25 0,-25 0,0 1,0-1,0 0,25 0,-1 0,1 1,-25-1,25 25,-25-25,25 25,-25-25,0 0,0 1,0-1,0 0,0 0,0-24,0-26,0 50,-25-24,0-1,25 25,-25 25,25-25,-24 1,-1 24,0 0,-25-25,26 25,-26 0,25 0,-24 0,24 0,-25 0,25 0,1 0,-1 0,0 0,0 0,-24 0,24 25,0-25,0 24,0 1,25 0,-24-25,-1 0</inkml:trace>
  <inkml:trace contextRef="#ctx0" brushRef="#br0" timeOffset="47186.8649">23218 17016,'0'25,"24"-25,1 0,0 0,0 0,24-25,-49 0,25 0,25 25,-25-24,24-1,1 25,-1-25,-24 0,25 0,-1-24,-24-1,0 25,25-24,-26 24,26 0,0-24,-26 24,1 0,-25 0,25-24,25 24,-50 0,25 0,-25 0,0 0,24 25,1-49,0 49,0-50,-25 25,25-24,-1 49,1-25,-25 0,25 25,0-25,-25 1,25-1,-1 25,1-25,0 25,0 0,-25-25,0 0,-25 25,0 0,-24 0,-1 0,25 0,0 0,1 0,-1 0,0 0,-25 0,26 25,-1-25,0 0</inkml:trace>
  <inkml:trace contextRef="#ctx0" brushRef="#br0" timeOffset="61249.3141">24408 15999,'0'25,"0"0,0-1,0 1,0 0,0 0,0 0,0-1,0 1,0 0,0 0,0 0,0-1,0 1</inkml:trace>
</inkml:ink>
</file>

<file path=ppt/ink/ink6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2T18:08:07.26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7863 7045,'25'0,"0"0,0 0,0 0,24 0,-24 0,0 0,0 0,-1 0,1 0,25 0,-25 0,24 0,-24 0,0 0,0 0,0 0,-1 0,1 0,0 0,0 0,24 0,1 0,0 0,-26 0,1 0,0 0,0 0,24 0,-24 0,25 0,-1 0,26 0,-26 0,1 0,-25 0,24 0,-24 0,25 0,-25 0,-1 0,1 0,50 0,-50 0,24 0,1 0,-1 0,1 0,0 0,-1 0,26 0,-26 0,26 0,-26 0,1 0,-1 0,26 0,-50 0,49 0,0 0,-24 0,0 0,-1 0,1 0,0 0,-26 0,26 0,-25 0,24 0,26 0,-26 0,26 0,-26 0,26 0,-1 0,-24 0,24 0,1 0,-1 0,1 0,-1 0,0 0,1 0,-1 0,-24 0,-1 0,26 0,-26 0,1 0,24 0,1 0,-1 0,-24 0,24 0,-24 0,24 0,-49 0,25 0,-1 0,26 0,-26 0,-24 0,25 0,-1 0,-24 0,50 0,-51 0,26 0,-25 0,74 0,-25 0,1 0,-1 0,1 0,-26 0,26 0,-26 0,1 0,0 0,-26 0,1 0,25 0,-25 0,-1 0,1 0,25 0,-1 0,1 0,24 0,-49 0,25 0,-25 0,24 0,1 0,-25 0,24 0,1 0,-1 0,26 0,-25 0,24 0,0 0,26 0,-26 0,25 0,-24 0,-1 0,0 0,1 0,-26 0,1 0,0 0,-26 0,51 0,-50 0,-1 0,1 0,0 0,25 0,-25 0,49 0,-49 0,24 0,26 0,-50 0,24 0,1 0,-25 0,-1 0,1 0,0 0,25 0,-1 0,1 0,-1 0</inkml:trace>
</inkml:ink>
</file>

<file path=ppt/ink/ink6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2T18:08:11.2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7888 7243,'25'0,"25"0,-26 0,26 0,0 0,-26 0,1 0,25 0,24 0,-49 0,0 0,0 0,24 0,-24 0,0 0,0 0,0 0,-1 0,1 0,0 0,0 0,24 0,-24 0,25 0,-25 0,-1 0,1 0,0 0,0 0,0 0,-1 0,1 0,0 0,25 0,-1 0,1 0,-1 0,-24 0,50 0,-51 0,26 0,-25 0,0 0,0 0,24 0,-24 0,25 0,24 0,-24 0,-26 0,1 0,0 0,0 0,0 0,-1 0,1 0,0 0,0 0,24 0,1 0,0 0,-1 0,-24 0,0 0,0 0,-1 0,1 0,0 0,0 0,24 0,1 0,0 0,-1 0,-24 0,25 0,-25 0,24 0,-24 0,0 0,0 0,-1 0,26 0,-25 0,24 0,-24 0,0 0,0 0,24 0,-24 0,50 0,-26 0,26 0,-51 0,1 0,0 0,25 0,-26 0,1 0,0 0,0 0,0 0,24 0,1 0,-25 0,24 0,-24 0,25 0,-25 0,24 0,-24 0,25 0,-26 0,1 0,0 0,0 0,24 0,1 25,-25-25,0 0,24 0,-24 0,0 0,24 0,-24 0,0 0,0 0,49 0,-49 0,25 0,-26 0,26 0,-25 0,0 0,0 0,49 0,-24 0,-1 0,1 0,-1 0,26 0,-50 0,-1 0,1 0,50 0,-51 0,26 0,-25 25,49-25,-49 0,25 0,-1 0,1 0,-25 0,-1 0,1 0,0 0,0 0,0 0,0 0,-1 0,1 0,0 0,0 0,24 0,26 0,-50 0,24 0,1 0,-1 0,26 0,-26 0,26 24,-1-24,-24 0,24 0,1 0,-1 0,1 0,-26 0,26 0,-51 0,1 0,50 0,-51 0,1 0,0 0,0 0,0 0,-1 0,1 0,0 0,0 0,0 0,-1 0,1 0,0 0,25 0,-26 0,1 0,25 0,-1 0,-24 25,0-25,0 0,0 0,-1 0,26 0,0 0,-26 25,1-25,25 0,0 0,-1 0,-24 0,0 0,0 0,-1 0,1 0,0 0,25 0,-26 0,26 0,0 0,-26 0,1 0,0 0,0 0,0 0,-1 0,1 0</inkml:trace>
</inkml:ink>
</file>

<file path=ppt/ink/ink6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2T18:45:25.7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13097 6300,'25'0,"0"0,0 0,-1 0,26 0,-25 0,0 25,-1-25,1 0,0 0,25 0,-26 0,26 0,-25 0,0 0,0 0,-1 0,1 0,0 0,0 0,0 0,24 0,-24 0,0 0,0 0,-1 0,1 0,25 0,-25 0,24 0,1 0,-1 0,-24 0,25 0,-1 0,1 0,0 25,-1-25,1 0,-25 0,24 0,26 0,-50 0,-1 0,1 0,0 0,0 0,0 0,24 0,-24 0,0 0,24 0,1 0,0 0,49 0,-50 0,-24 0,25 0,24 0,25 0,-24 0,-26 0,26 0,-1 0,26 0,-26 0,0 0,1 0,-1 0,1 0,-26 0,26 0,-26 0,1 0,-25 0,49 0,-24 0,-1 0,1 0,-1 0,-24 0,50 0,-50 0,-1 0,1 0,25 0,-25 0,-1 0,1 0,25 0,-25 0,-1 0,1 0,25 0,-1 0,26 0,-26 0,26 0,-1 0,25 0,-24 0,-1 0,1 0,-26 0,1 0,0 0,-26 0,26 0,-25 25,0-25,-1 0,51 0,-50 0,24 0,1 0,-25 0,-1 0,26 0,-25 0,0 0,-1 0,26 0,0 0,-26 0,26 0,-25 0</inkml:trace>
</inkml:ink>
</file>

<file path=ppt/ink/ink6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2T18:45:14.759"/>
    </inkml:context>
    <inkml:brush xml:id="br0">
      <inkml:brushProperty name="width" value="0.05292" units="cm"/>
      <inkml:brushProperty name="height" value="0.05292" units="cm"/>
      <inkml:brushProperty name="color" value="#FF0000"/>
    </inkml:brush>
  </inkml:definitions>
  <inkml:trace contextRef="#ctx0" brushRef="#br0">11956 5978,'0'99,"0"-24,0-26,0 26,0 24,0-25,0 25,0 25,0-24,0 24,0-25,-25-25,25 1,0-1,0-24,-24 24,24-24,0 49,0 0,0 0,0-24,0 24,0 0,0-24,0-26,0 1,0 0,0-26,0 1,0 0,-25-25,25 25</inkml:trace>
  <inkml:trace contextRef="#ctx0" brushRef="#br0" timeOffset="1093.3427">11609 8136,'0'25,"50"24,-50 1,49-25,-49 0,25-1,0 1,-25 0,25-25,-25 25,0 0,24-25,1 24,-25 1,0 0,25-25,-25 25,25-25,24 0,-24-25,0-25,0 26,0-26,-1 25,-24 0,25 1,-25-1,25 0,-25 0</inkml:trace>
  <inkml:trace contextRef="#ctx0" brushRef="#br0" timeOffset="3509.1157">17388 7119,'-24'0,"-1"0,0 0,-25 0,26 0,-26 0,25 0,-49 0,-50-25,74 25,-24 0,-1 0,1 0,49-25,-25 1,1 24,24 0,0-25,0 0,1 25,-1 0,25-50,-25 50,25-24,-25 24,25-25,0 0,0 0,-25 25,25-25,-24 25,24-25,0 1,0-1,0 0,-25 25,0-25,25 0,0 1,0-1,0 0,-25 25,25-25,0 0,-25 25,25 25,-24-25,24 25,0 0,-25 0,25-1,-25 26,0-50,25 25,0 0,0-1,-25-24,25 25,0 0</inkml:trace>
  <inkml:trace contextRef="#ctx0" brushRef="#br0" timeOffset="5115.616">16272 6548,'25'0,"0"0,0 0,-1 0,26-24,-25 24,24 0,1 0,-25 0,0 0,-1 0,1 0</inkml:trace>
</inkml:ink>
</file>

<file path=ppt/ink/ink6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4:47:59.7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21357 5705,'0'25,"25"-25,25 0,-26 0,1 0,0 0,25 0,-26 0,1 0,0 0,0 0,0 0,24 25,1-25,-25 0,24 0,1 0,-1 0,1 0,0 0,-25 0,-1 0,26 0,-25 0,0 0,24 0,-24 0,0 0,0 0,24 0,-24 0,0 0,24 0,-24 0,0 0,0 0,24 0,-24 0,25 0,-25 0,-1 0,1 0,0 0,0 0,24 0,-24 0,-25-25,25 25,0 0,0 0,24 0,1 0,-25 0,24 0,-24 0,0 0,25 0,-1 0,26 0,-1 0,-24 0,24 0,-49 0,0 0,24 0,-24 0,0 0,0 0,49 0,-24 0,24 0,0-50,-24 50,0 0,-25 0,24 0,-24 0,-25-25,25 25,24 0,-49-24,25 24</inkml:trace>
</inkml:ink>
</file>

<file path=ppt/ink/ink6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4:48:06.45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21580 3398,'25'0,"0"0,0 0,24 0,-24 0,0 0,25 0,-26 0,1 0,0 0,0 0,24 0,-24 0,0 0,0 0,25 0,-26 0,1 0,25 0,-25 0,-1 0,1 0,0 0,25 0,-26 0,1 0,0 0,0 0,0 0,-1 0,1 0,0 0,0 0,24 0,-24 0,0 0,25 0,-26 0,26 0,-25 0,24 0,-24 0,25 0,-25 0,-1 0,1 0,0 0,25 0,-25 0,-1 0,26 0,-25-25,0 1,24 24,-24 0,0 0,0 0,24 0,-49-25,25 25,0 0,0 0,24 0,-24 0,0 0,24 0,-24-50,0 50,0 0,24 0,-24 0,0 0,0 0,24 0,-24 0,0 0,25 0,-26 0,1 0,0 0,0 0,0 0,0 0,-1 0,1 0,0 0,25 0,-26 0,1 0,0 0,25 0,-26 25,1-25,25 0,-25 0,-1 0,26 0,-50 25,-25-25,25 25,-25-25,1 0,-26 0,25 49,0-49,1 25,-26-25,25 0,0 0,1 0,-26 0,25 0,0 0,25 25,-24-25,-26 0,25 0,0 0,-24 0,24 0,0 0,0 0,-24 0,24 0,0 0,0 0,-24 0,24 0,0 0,-25 0,26 0,-1 0,0 0,-25 0,26 0,-1 0,0 0,-25 0,26 0,-1 0,0 0,-25 0,26 0,-1 0,-25 0,-24 0,24 0,25 0,-24 0,24 0,25-25,-25 25,-25 0,1 0,24 0,-25 0,26 0,-1 0,0 0,-25 0,26 0,-1 0,-25 0,25 0,1 0,-1 0,0-25,-25 25,26 0,-1 0,-25 0,25 0,1 0,-1 0,-25 0,25 0,1 0,-1 0,-25 0,25 0,0 0,1 0,-26 0,25 0,0 0,1 0,-1 0,-25 0,25 0,1 0</inkml:trace>
</inkml:ink>
</file>

<file path=ppt/ink/ink6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4:51:43.9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4639 7020,'25'0,"-1"0,1 0,0 0,0 0,-25-25,49 25,-24 0,-25-25,25 25,0 0,24 0,-24 0,0 0,0 0,0 0,24 0,-24 0,0 0,0 0,24 0,-24 0,0 0,0 0,24 0,-24 0,0 0,25 0,-26 0,1 0,0 0,25 0,-26 0,1 0,0 0,0 0,0 0,-1 0,1 0,0 0,25 0,-26 0,1 0,25 0,-25 0,-1 0,1 0,25 0,-25 0,-1 0,1 0,25 0,-25 0,0 0,-1 0,26 0,-25 0,0 0,24 0,-24 0,25 0,-26 0,1 0,25 0,-25 0,-1 0,26 0,-25 0,0 0</inkml:trace>
</inkml:ink>
</file>

<file path=ppt/ink/ink6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4:48:43.42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17041 6325,'25'0,"-25"50,25-50,0 25,-1-25,1 0,0 0,0 0,-25 24,49-24,-24 0,-25 25,25-25,0 0,24 0,-24 0,0 0,0 0,-25 50,49-50,-24 0,0 0,25 0,-26 0,1 0,0 0,25 0,-1 25,1-25,-25 0,0 0,-1 0,26 0,-25 24,0-24,24 0,-24 0,0 0,0 0,24 0,-24 0,49 0,-49 0,0 0,25 0,-26 0,1 0,0 0,25 0,-26 0,1 0,0 0,25 0,-50-24,24 24,1 0,0 0,0-25,0 25,24 0,-49-50,25 50,0 0,0 0,0-25,-1 25,1-24,0 24,0 0,-25-50,49 50,-24 0,-25-25,25 25,0 0,24 0,-24 0,-25-25,25 25,25 0,-26 0,-24-24,-49 24,-26-50,51 50,-1 0,-50 0,26 0,-26 0,51-25,-1 25,-50 0,26 0,24 0,0-49,-25 49,26 0,-1 0,0 0,-25 0,26 0,-1 0,0 0,-25 0,-24 0,49 0,0 0,-24 0,24 0,0 0,0 0,-24 0,24 0,0 0,-24 0,24 0,0 0,0 0,-24 0,24 0,0 0,0 0,-24 0,24 0,0 0,0 0,0 0,-24 0,24 0,0 0,0 0,-24 0,24 0,0 49,0-49,-24 0,49 25,24 0,26 0,49-1,50 76,25-100,24 49,-24-49,24 50,-24-50,-1 49,-73-49,-51 0,-24 0,25 0,-25 0,-1 0,26 0,-25 0,0 0,-1 0,26 0,-50-24,25 24,-25-50,0 25,0 0,0-49,25 24,-25 26,24 24</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0T18:35:25.5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2828 11485,'1464'0,"-1440"0,1 0,0 0,0 0,0 0,24 0,-24 0,0 0,0 0,49 0,-49 0,24 0,-24 0,25 0,-25 0,-1 0,1 0,25 0,-25 0,-1 0,26 0,0 0,-1 0,1 0,0 0,-26 0,51 0,-50 0,24 0,1 0,-25 0,24 0,26 0,-26 0,1 0,-25 0,49 0,-24 0,24 0,-24 0,24 0,-24 0,24 0,1 0,-1 0,-24 0,24 0,-24 0,-1 0,1 0,24 0,1 0,-26 0,26 0,-1 0,-24 0,24 0,-24 0,-26 0,1 0,25 0,-25 0,0 0,-1 0,1 0,0 0,0 0,0 0,-1 0,1 0,0 0,0 0,0 0,-1 0,1 0,0 0,0 0,0 0,-1 0,1 0,0 0,0 0,24 0,1 0,-25 0,24 0,-24 0,25 0,-25 0,-1 0,26 0,0 0,-1 0,1 0,24 24,-49-24,25 0,-25 0,24 0,1 0,-25 0,-1 0,26 0,-25 0,0 0,24 0,-24 0,0 0,24 0,-24 0,25 0,-1 0,1 0,-25 0,0 0,24 0,-24 0,25 0,-1 0,1 0,-25 0,24 0,1 0,0 0,-1 0,1 0,-25 0,24 25,1-25,-1 0,1 0,-25 0,24 0,-24 0,0 0,0 0,0 0,-1 0,26 0,-25 0,0 0,-1 0,1 0,0 0,0 0,0 0,-1 0,1 0,0 0,0 0,0 0,-1 0,1 0,0 0,0 0,0 0,0 0,-1 0,1 0,0 0,0 0,0 0,-1 25,1-25,0 0,0 0,0 0,24 0,-24 0,0 0,0 0,-1 0</inkml:trace>
</inkml:ink>
</file>

<file path=ppt/ink/ink7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4:48:50.94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12676 8607,'24'50,"26"-50,-25 0,0 0,24 0,1 0,-1 0,-24 0,25 0,-1 0,26 0,-26 0,-24 0,50 0,-51 0,1 0,25 0,-25 0,-1 0,26 0,-25 0,0 0,0 0,24 0,-49-25,25 25,0 0,0 0,24 0,-24 0,0 0,0 0,24 0,-24 0,0 0,0 0,24 0,-24 0,0 0,49 0,-49 0,49 0,-24 0,-25 0,0 0,-1 0,26 0,-25 0,0 0,-1 0,26 0,25 0,-51 0,1 0,0 0,25-25,-1 25,1 0,-25-25,-1 25,26 0,-25 0,0 0,-1 0,1 0,25 0,-25 0,-1 0,1 0,25 0</inkml:trace>
</inkml:ink>
</file>

<file path=ppt/ink/ink7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4:48:56.6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18902 10443,'24'0,"1"0,50 0,-26 0,-24 0,0 0,0 0,49 0,-24 0,-26 0,-24 25,25-25,0 0,49 0,-49 0,25 0,-25 0,-1 0,26 0,-25 0,0 0,-1 0,1 0,25 0,-25 0,-1 0,1 0,25 0,-25 0,0 0,24 0,-24 0,0 0,0 0,24 0,-24 0,25 0,-1 0,1 0,24 0,-49 0,0 0,0 0,49 0,-24 0,-26 0,1 0,0 0,25 0,-26 0,1 0,0 0,25 0,-26 0,1 0,25-50,-25 50,0 0,24 0,-24 0,0 0,24-25,-24 25,0 0,0 0,24-25,-24 25,0 0,0 0,24 0,-24 0,0 0,25 0,-26 0,1 0,0 0,25 0,-26 0,1 0,0 0,25 0,-26 0,1 0,0 0,25 0,-26 0,1 0,0 0,25 0,-50 25,24-25,1 0,-25 50,-25-50,-24 0,24 0,0 0,0 0,-49 0,49 0,-24 0,24 0,0 0,0 0,-24 0,24 0,0 0,0 0,-24 0,24 0,0 0,-25 0,26 0,-1 0,0 0,0 0,-24 25,24-25,0 0,-25 0,26 0,-1 0,0 0,-25 0,1 0,-1 0,0 0,1 0,24 0,-25 0,-24 0,49 0,0 0,-24 0,24 0,0 0,0 0,-24 0,24 0,0 0,-24 0,24 0,0 0,0 0,-24 0,24 0,0 0,0 0,-24 0,24 0,0 0,-25 0,26 0,-1 0,0 0,-25 0,25 0,1 0,-26 0,25 0,0 0,1 0,-26 0,25 0,-24 0,-1 0,25 0,0 0,1 0,-1 0,-25 0,25 0,1 0,-1 0,0-25,-25 25,26 0,-1 0</inkml:trace>
</inkml:ink>
</file>

<file path=ppt/ink/ink7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4:48:59.5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12899 13171,'25'0,"-1"0,1 0,50 0,-51 0,76 25,-76-25,1 0,0 0,49 0,-24 0,-25 0,0 0,24 0,-24 0,0 0,0 0,24 0,26 0,-50 0,-1 0,1 0,25 0,-25 0,-1 0,1 0,25 0,-25 0,-1 0,26 0,-25 0,49 0,-49 0,0 0,24 0,-24 0,0 0,0 0,24 0,-24 0,0 0,49 0,-24 0,-25 0,49 0,-24 0,0 0,24 0,-49 0,0 0,-1 0,26 0,-25 0,0 0,24 0,-24 0,0 0,0 0,-1 0,26 0,-25 0,0 0,-25-25</inkml:trace>
</inkml:ink>
</file>

<file path=ppt/ink/ink7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4:49:06.3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18058 14982,'50'0,"-50"50,25-50,-1 0,1 0,25 0,-1 0,1 0,0 0,-1 0,-24 0,25 0,-26 0,1 0,25 0,-25 0,-1 0,26-25,-25 25,0 0,-1 0,1 0,0 0,-25-25,50 25,-25 0,-1 0,26 0,-25 0,0 0,24-25,-24 25,0 0,0 0,24 0,-24 0,0 0,0 0,24 0,-24 0,0-49,24 49,-24 0,0 0,25 0,-26 0,1 0,0 0,25 0,-26 0,1 0,25 0,-25 0,-1 0,1 0,25 0,-25 0,0 0,-1 0,26 0,-25 0,24 0,1 0,-25 0,0 0,-1 0,26 0,-25 0,0 0,-1 0,26 0,-25 0,0 0,-1 0,1 0,25 0,-25 0,-1 0,1 0,25 0,-25 0,-1 0,1 0,25 0,-25 0,-1 0,26 0,-25 0,0 0,0 0,24 0,-24 0,0 0,24 0,-24 0,25 0,-25 0,-1 0,1 0,0 0,25 0,-26 0,1 0,0 0,0 0,24 0,-24 0,0 0,0 0,24 0,-24 0,0 0,0 0,-25 49,0-24,0 0,0 24,0-24,0 0,-25-25,0 0,0 0,-24 0,24 0,0 0,-24 0,24 0,0 0,-49 0,24 50,25-50,0 0,-24 0,24 0,0 0,0 0,-24 0,24 0,25 24,-25-24,-49 0,49 0,-25 0,25 0,1 0,-1 0,-50 0,26 0,24 0,0 0,0 0,-24 0,24 0,0 0,0 0,-24 0,24 0,0 0,0 0,-24 0,24 0,0 0,0 0,-24 0,24 0,0 0,0 0,-24 0,24 0,-49 0,49 0,-50 0,26 0,24 0,0 0,0 0,-24 0,24 0,0 0,-25 0,26 0,-1 0,0 0,-25 0,26 0,-1 0,0 0,-25 0,26 0,-1 0,-25 0,25 0,-24 0,-1 0,25 0,-49 0,24 0,-24 0,49 0,0 0,-24 0,24 0,0 0,0 0,-24 0,24 0,0 0,0 0,0 0,-24 0,24 0,-25 0,26 0,-1 0,0 0,25-49,-50 24,50 0,-24 25,-1-49</inkml:trace>
</inkml:ink>
</file>

<file path=ppt/ink/ink7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4:50:12.1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8310 3076,'25'0,"0"0,-1 0,26 25,-25-25,0 0,24 24,-24-24,0 0,24 0,-24 25,0-25,0 0,0 0,-1 0,1 0,0 0,25 0,-26 0,1 0,0 0,25 0,-26 0,1 0,0 0,0 0,24 0,-24 50,0-50,0 0,0 0,24 0,-24 0,0 0,0 0,24 0,-24 0,0 0,25 0,-26 0,1 0,0 0,25 0,-26 0,1 0,25 0,-25 0,-1 0,1 0,0 0,25 0,-26 0,1 0,25 0,-25 0,-1 0,1 0,25 0,-25 0,-1 0,26 0,-25 0,0 0,-1 0,51 0,-50 0,0 0,24 0,26 25,-51-25,1 0,50 0,-26 49,-24-49,0 0,24 0,-24 0,0 0,25 0,-26 0,1 0,0 0,25 0,-26 0,1 0,0 0</inkml:trace>
</inkml:ink>
</file>

<file path=ppt/ink/ink7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4:50:17.9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8384 3101,'50'0,"-25"0,0 0,-1 0,1 0,25 0,-25 0,-1 0,26 0,-25 0,0 0,-1 0,26 0,-25 0,0 0,-1 0,26 0,-25 0,0 0,-1 0,26 0,-25 0,0 0,24 0,-24 0,25 0,-26 0,26 0,-25 0,0 0,0 0,24 0,-24 0,0 0,0 0,24 0,-24 0,0 0,0 0,24 0,-24 0,0 0,0 0,-1 0,1 0,0 0,0 0,0 0,24 0,-24 0,0 0,0 0,24 0,1 0,-25 0,24 0,-24 0,0 0,0 0,-1 0,26 0,-25 0,0 0,24 0,-24 0,25 0,-1 0,-24 0,-25-25,25 25,0 0,24 0,-24 0,0 0,0 0,-25-25,49 25,-24 0,0 0,0 0,0 0,-25-25,49 0,-24 25,0 0,24 0,-24 0,0 0,0 0,24-24,-49 73,-24-49,24 25,-25 0,25 24,-25-49,25 25,-50-25,26 0,-125 0,50 0</inkml:trace>
</inkml:ink>
</file>

<file path=ppt/ink/ink7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4:50:51.9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7888 4266,'50'0,"-25"0,-1 50,26-50,-25 0,0 0,24 0,-24 0,0 0,0 0,24 0,-24 0,0 0,25 0,-26 0,1 0,0 0,-25 25,50-25,-26 0,1 0,25 0,-25 0,-25 25,24-25,1 0,25 0,-25 0,-1 0,1 0,25 0,-25 0,-1 0,1 0,-25 24,25-24,0 0,0 0,-1 0,1 0,25 0,-25 0,-1 0,1 0,25 0,-25 0,-1 0,26 0,-25 0,0 0,0 0,24 0,-24 0,0 0,0 0,24 0,-24 0,0 0,24 0,-24 0,0 0,0 0,24 0,-24 0,0 0,25 0,-26 0,1 0,0 0,0 0,0 0,-1 0,1 0,0 0,25 0,-26 0,1 0,-25 50,25-50,0 0,24 0,-24 0,0 0,0 0,25 0,-26 0,1 0,0 0,0 0,-25-25,-25 25,25-25,-25 25,25-24,-49 24,49-25,0-25,-25 50,25-25,0 1,-25 24,0 0,-25 0,26 0,-1 0,0 0,0 0,0 0,-24 0,24 0,0 0,0 0,1 0,-1 0,0 0,0 0,0 0,1 0,-26 0,25 0,0 0,-24 0,24 0,0 0,0 0,1 0,-26 0,25 0,0 0,1 0,-1 0,0 0,0 0,0 0,1 0,-26 0,25 0,0 0,0 0,-24 0,24 0,0 0,-24 0,24 0,0 0,0 0,-24 0,24 0,0 0,-25 0,26 0,-1 0,0 0,0 0,0 0,1 0,-1-50,0 50,-25 0,26 0,-1 0,0 0,0 0,0 0,1 0,-1 0,0 0,-25 0,26 0,-1 0,0 0,-25 0,26 0,-1 0,0 0,0 0,25-25,-50 0</inkml:trace>
</inkml:ink>
</file>

<file path=ppt/ink/ink7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4:53:42.0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2828 4812,'25'0,"0"0,-1 0,1 0,25 0,0 0,-1 0,-24 0,0 0,24 0,-24 0,0 0,0 0,24 0,-24 0,0 0,25 0,-26 0,1 0,0 0,25 0,-26 0,1 0,0 0,25 0,-26 0,1 0,25 0,-25 0,-1 0,1 0,25 0,-25 0,-1 0,1 0,0 0,0 0,0 0,0 0,-1 0,1 0,25 0,-25 0,-1 0,1 0,25 0,-25 0,-25-50,24 50,1 0,25 0,-25 0,-1 0,26 0,-25 0,0 0,-1 0,26 0,-25 0,0 0,-1 0,1 0,25 0,-25 0,-1 0,26 0,-25 0,0 0,24 25,-24-25,0 0,0 0,24 0,-24 0,0 0,25 0,-26 0,1 0,0 0,25 0,-26 0,1 0,25 0,-25 0,-1 0,1 0,0 0,25 0,-26 0,1 0,0 0,25 0,-26 0,1 0,25 0,-25 0,-1 0,1 0,0 0,25 0,-26 0,1 0,25 0,-25 0,-1 0,1 0,25 0,-25 0,0 0,-1 0,1 0,0 0,0 0,0 0,-1 0,26 0,-25 0,0 0,24 0,-24 0,0 0,0 0,24 0,-24 0,0 0,0 0,24 0,-24 0,0 0,24 0,-24 0,0 0,0 0,24 0,-24 0,0 0,0 0,24 0,-24 0,0 0,0 0,25 0,-26 0,1 0,0 0,0 0,24 0,-24 0,0 0,25 0,-26 0,1 0,0 0,25 0,-26 0,1 0,25 0,-25 0,-1 0,1 0,25 0,-25 0,-1 0,1 0,25 0,-25 0,-1 0,1 0,25 0,-25 0,-1 0,1 0,-25-49,50 49,-25 0,0 0,-1 0,26 0,-25 0,0 0,-1 0,1 0,25 0,-25 0,-1 0,1 0,25 0,-25 0,-1 0,26 0,-25 0,0 0,-1 0,26 0,-25 0,0 0,-1 0,26 0,-25 0,0 0,-1 0,1 0,25 0,-25 0,-1 0,26 0,-25 0,0 0,-25 24,24-24,26 0,-25 0,0 0,0 0,-1 0,26 0,-25 0,0 0,-1 0,1 0,25 0,-25 0,-1 0,1 0,25 0,-25 0,-1 0,1 0,25 0,-25 0,-1 0,1 0,25 0,-25 0,-1 0,1 0,0 0,0 0,0 0,-1 0,1 0,0 0,-25 25,-74-99,98 74,125 74,-99-74,-25 0,0 0,-1 0,26 25</inkml:trace>
</inkml:ink>
</file>

<file path=ppt/ink/ink7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4:54:18.5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4440 10418,'25'0,"0"0,25 0,-26 0,1 0,0 0,0 0,24 0,-24 0,0 0,0 0,24 0,-24 0,0 0,25 0,-26 0,1 0,0 0,0 0,25 0,-26 0,1 0,0 0,0 0,24 0,-24 0,0 0,0 0,24 0,-24 0,0 0,25 0,-26 0,1 0,0 0,0 0,24 0,-24 0,0 0,0 0,24 0,-24 0,0 0,0 0,24 0,-24 0,0 0,0 0,24 0,-24 0,0 0,0 0,24 0,-24 0,0 0,0 0,0 0,24 0,-24 0,0 0,25 0,-26 0,1 0,0 0,25 0,-26 0,1 0,0 0,25 0,-26 0,1 0,0 0,0 0,24 0,-24 0,0 0,0 0,24 0,-24 0,0 0,0 0,0 0,24 0,-24 0,0 0,24 0,-24 0,0 0,0 0,0 0,0 0,24 0,-24 0,0 0,24 0,-24 0,0 0,0 0,24 0,-24 0,0 0,0 0,24 0,-24 0,0 0,0 0,24 0,-24 0,-25 25,25-25,0 0,24 0,-24 0,0 0,25 0,-26 25,1-25,0 0,25 0,-26 0,1 0,-25 24,50-24,-25 0,0 0,-1 0,1 0,0 0,0 0,0 0,-1 0,26 0,-25 0,0 0,-1 0,26 0,-25 0,0 0,-1 0,26 0,-25 0,0 0,-1 0,26 0,-25 0,0 0,24 0,-24 0,0 0,0 0,24 0,-24 0,0 0,24 0,-24 0,0 0,0 0,24 0,-24 0,0 0,0 0,25 0,-26 0,1 0,25 0,-25 0,-1 0,26 0,-25 0,0 0,-1 0,1 0,25 0,-25 0,-1 0,26 0,-25 0,0 0,-1 0,26 0,24 0,-49 0,0 0,25 0,-26 0,1 0,0 0,25 0,-26 0,1 0,0 0,25 0,-25 0,-1 0,26 0,-25 0,0 0,-1 0,26 0,-25 0,0 0,24 0,-24 0,0 0,0 0,24 0,-24 0,25 0,-1 0,-24 0,25 0,-26 0,1 0,25 0,-25 0,-1 0,1 0,0 0,0 0,0 0,-1 0,1 0,25 0,-25 0,0 0,-1 0,26 0,-25 0,0 0,24 0,-24 0,0 0,0 0,24 0,-24 0,0 0,24 0,-24 0,0 0,0 0,24 0,-24 0,0 0,0 0,24 0,-24 0,0 0,0 0,0 0,24 0,-24 0,0 0,0 0,24 0,-24 0,0 0,24 0,-24 0,0 0,0 0,-25 25,25-25,24 0,-24 0,0 0,25 0,-26 0,1 0,0 0,25 0,-26 0,1 0,25 0,-25 0,-1 0,1 0,0 0,25 0,-26 0,1 0,25 0,-25 0,-1 0,-24 50,25-50,0 0,25 0,-26 0,1 25,25-25,-25 0,-1 0,26 0,-25 0,0 0,24 24,-24-24,0 0,0 0,0 0,24 0,-24 0,0 0,24 50,-24-50,0 0,0 0,24 0,-24 0,0 0,0 0,24 0,-24 0,0 0,25 0,-26 0,1 0,0 0,0 0,0 0,-1 0,1 0,0-25,25 25,-26 0,1 0,0 0,25 0,-25-25,-1 25,26 0,-25 0,0 0,-1 0,26 0,-25-24,0 24,24 0,-24 0,0 0,0 0,24 0,26 0,-51 0,1 0,0 0,25 0,-26 0,1 0,0 0,25 0,-26 0,1 0,0 0,25 0,-26 0,1 0,0 0,25 0,-26 0,1 0,25 0,-25 0,0 0,-1 0,26 0,-25 0,0 0,-1 0,1 0,25 0,-25 0,-1 0,26 0,-25 0,0 0,24 0,-24 0,0 0,0 0,24 0,-24 0,0 0,0 0,24 0,-24 0,0 0,24 0,-24 0,50 0,-51 0,51 0,-50 0,24 0,-24 0,25 0,-25 0,49 0,-49 0,0 0,-1 0,1 0,25 0,-25 0,-1 0,1 0,0 0,0 0,0 0,24 0,-24 0,25 0,-1 0,-24 0,49 0,1 0,-50 0,-1 0,26 0,-25 0,49 0,-49 0,25 0,-1 0,1 0,24 0,-49 0,0 0,49 0,-49 0,0 0,0 0,0 0,-1 0,26 0,-25 0,24 0,1 0,-25 0,0 0,-1 0,26 0,-25 0,0 0,24 0,1 0,-1 0,-24 0,0 0,0 0,25 0,-26 0,1 0,0 0,25 0,-26 0,51 0,-50 0,24 0,26 0,-51 0,1 0,25 0,-25 0,-1 0,1 0,25 0,-25 0,-1 0,1 0,25 0,-25 0,-1 0,1 0,0 0,0 0,24 0,-24 0,25 0,24 0,-49 0,0 0,49 0,-24 0,24 0,-49 0,0 0,49 0,-49 0,25 0,24 0,-49 0,49 0,-49 0,0 0,25 0,-26 0,1 0,50 0,-51 0,1 0,25 0,-25 0,0 0,49 0,-49 0,24 0,-24 0,0 0,25 0,24 0,-49 0,0 0,-1 0,26 0,-25 0,49 0,-24 0,-1 0,-24 0,25 0,-25 0,-1 0,26 0,-25 0,0 0,-1 0,26 0,-25 0,0 0,24 0,-24 0,0 0,0 0,24 0,-24 0,0 0,25 0,-26 0,1 0,0 0,25 0,-26 0,1 0,25 0,-25 0,-1 0,26 0,-75 0,-49 0,49 0</inkml:trace>
</inkml:ink>
</file>

<file path=ppt/ink/ink7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4:54:26.7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12824 10517,'25'0,"0"0,25 0,-26 0,1 0,0 0,25 0,-26 0,1 0,0 0,25 0,-26 0,1 0,25 0,-25 0,-1 0,1 0,25 0,-25 0,-1 0,1 0,0 0,25 0,-25 0,-1 0,26 0,-25 0,0 0,24 0,-24 0,0 0,0 0,24 0,-24 0,0 0,0 0,24 0,-24 0,0 0,24 0,-24 0,0 0,0 0,24 0,-24 0,0 0,25 0,-26 0,1 0,0 0,25 0,-26 0,1 0,25 0,-25 0,0 0,-1 0,1 0,25 0,-25 0,-1 0,26 0,-25 0,0 0,-1 0,26 0,-25 0,0 0,-1-49,26 49,-25 0,0 0,-1 0,1 0,0 0,0 0,0 0,-1 0,26 0,-25 0,0 0,-1 0,26 0,-25 0,0 0,-1 0,26 0,-25 0,0 0,24 0,-24 0,0 0,0 0,24 0,-24 0,0 0,0 0,24 0,-24 0,0 0,25 0,-26 0,1 0,0 0,0 0,0 0,-1 0,1 0,0 0,25 0,-26 0,1 0,0 0,25 0,-26 0,1 0,0 0,25 0,-26 0,1 0,25 0,-25 0,-1 0,1 0,25 0,-25 0,24 0,1 0,-25 0,0 0,-1 0,26 0,-25 0,0 0,24 0,-24 0,0 0,0 0,24 0,-24 0,0 0,24 0,-24 0,0 0,0 0,24 0,1 0,0 0,-26 0,1 0,25 0,-25 0,24 0,1 0,-25 0,0 0,-1 0,26 0,-25 0,0 0,24 0,-24 0,0 0,0 0,24 0,-24 0,0 0,24 0,-24 0,0 0,0 0,24 0,-24 0,0 0,0 0,24 0,-24 0,0 0,0 0,24 0,-24 0,0 0,0 0,24 0,-24 0,0 0,25 0,-26 0,1 0,0 0,25 0,-25 0,-1 0,26 0,-25 0,0 0,-1 0,26 0,-25 0,0 0,-1 0,26 0,-25 0,0 0,24 0,-24 0,0 0,0 0,24 0,-24 0,0 0,0 0,24 0,-24 0,0 0,0 0,24 0,-24 0,0 0,24 0,-24 0,0 0,0 0,0 0,0 0,24 0,-24 0,0 0,0 0,24 0,-24 0,0 0,0 0,24 0,-24 0,0 0,0 0,24 0,-24 0,0 0,0 0,24 0,-24 0,0 0,0 0,24 0,-24 0,0 0,0 0,24 0,-24 0,0 0,24 0,-24 0,0 0,0 0,25 0,-26 0,1 0,0 0,25 0,-26 0,1 0,0 0,25 0,-26 0,1 0,25 0,-25 0,-1 0,1 0,0 0,25 0,-26 0,1 0,25-25,-25 25,-1 0,1 0,25 0,-25 0,-1 0,1 0,25 0,-25 0,-1 0,1 0,-25-25,50 25,-25 0,-1 0,1 0,25 0,-25 0,-25-50,25 50,-1 0,26 0,-25 0,0 0,-1 0,26 0,-25 0,0 0,-1 0,1 0,0 0,0 0,-50 0</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0T18:35:31.2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7343 12725,'793'-25,"-768"25,0 0,0 0,0 0</inkml:trace>
</inkml:ink>
</file>

<file path=ppt/ink/ink8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4:54:41.8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4366 11162,'50'0,"-26"0,1 0,25 0,-25 0,-1 0,1 0,25 0,-25 0,-1 0,1 0,25 0,-25 0,-1 0,26 0,-25 0,0 0,-1 0,26 0,-25 0,0 0,0 0,-25 50,24-50,26 0,-25 0,0 0,24 0,-24 0,0 0,0 0,24 0,-24 0,0 0,0 0,24 0,-24 0,0 0,0 0,24 0,-24 0,0 0,24 0,-24 0,0 0,0 0,0 0,24 0,-24 0,0 0,0 0,24 0,-24 0,0 0,0 0,24 0,-24 0,0 0,0 0,24 0,-24 0,0 0,25 0,-1 0,1 0,-25 0,49 0,0 0,-49 0,0 0,0 0,0 0,-1 0,1 0,0 0,25 0,-26 0,1 0,25 0,-25-25,-1 25,26 0,-25 0,0 0,-1 0,26 0,-50-25,25 25,0 0,0 0,-1 0,1 0,0 0,0 0,0 0,24 0,-24 0,0 0,0 0,24 0,-24 0,0 0,24 0,-24 0,0 0,0 0,0 0,-1 0,1 0,0 0,0 0,24 0,-24 0,0 0,0 0,24 0,-24 0,0 0,25 0,-26 0,1 0,0 0,25 0,-25 0,-1 0,1 0,0 0,0 0,0 0,-1 0,1 0,25 0,-25 0,-1 0,26 0,-25 0,0 0,-1 0,1 0,25 0,-25 0,-1 0,26 0,-25 0,0 0,-1 0,1 0,25 0,-25 0,-1 0,1 0,0 0,25 0,-26 0,1 0,0 0,25 0,-26 0,1 0,25 0,-25 0,0 0,-1 0,26 0,-25 0,0 0,24 0,-24 0,0 0,0 0,24 0,-24 0,0 0,24 0,-24 0,0 0,0 0,24 0,-24 0,0 0,0 0,0 0,-1 0,1 0,0 0,0 0,24 0,-24 0,0 0,0 0,24 0,-24 0,0 0,25 0,-25 0,-1 0,1 0,25 0,-25 0,-1 0,26 0,-25 0,0 0,-1 0,26 0,-25 0,0 0,24 0,1 0,-25 0,-1 0,26 0,-25 0,0 0,-1 0,26 0,-25 0,0 0,-1 0,26 0,-25 0,0 0,24 0,-24 0,0 0,0 0,0 0,24 0,-24 0,0 0,24 0,-24 0,0 0,0 0,24 0,-24 0,0 0,0 0,24 0,-24 0,0 0,0 0,24 0,-24 0,0 0,0 0,0 0,24 0,-24 0,0 0,24 0,-24 0,0 0,0 0,24 0,-24 0,0 0,25 0,-26 0,1 0,0 0,25 0,-25 0,-1 0,1 0,25 0,-25 0,-1 0,1 0,25 0,-25 0,-1 0,26 0,-25 0,0 0,-1 0,-24 25,50-25,-25 0,0 0,-1 0,26 0,-25 50,0-50,24 0,-24 0,0 0,0 0,-1 0,26 0,-25 0,0 0,24 0,-24 0,0 0,0 0,0 0,24 0,-24 0,0 0,0 0,-1 0,26 0,-25 0,0 0,24 0,-24 0,0 0,0 0,24 0,-24 0,0 0,24 0,-24 0,0 0,0 0,24 0,-24 0,0 0,25 0,-26 0,1 0,0 0,25 0,-26 0,26 0,-25 0,25 0,-26 0,1 0,25 0,-25 0,-1 0,1 0,25 0,-25 0,-1 0,26 0,-25 0,0 0,-1 0,26 0,-25 0,0 0,24 0,-24 0,0 0,0 0,24 0,-24 0,0 0,0 0,24 0,-24 0,0 0,0 0,24 0,-24 0,0 0,0 0,24 0,-24 0,0 0,0 0,0 0,-1 0,1 0,0 0,0 0,24 0,-24 0,0 0,25 0,-26 0,1 0,0 0,25 0,-26 0,1 0,0 0,25 0,-26 0,1 0,0 0,25 0,-26 0,1 0,0 0,0 0,24 0,-24 0,0 0,25 0,-26 0,26 0,0 0,-25 0,-1 0,1 0,25 0,-25 0,-1 0,1 0,25 0,-25 0,-1 0,26 0,-25 0,0 0,-1 0,1 0,25 0,-25 0,-1-50,26 50,-25 0,0 0,24 0,-49-25,25 25,0 0,0 0,24 0,-24 0,0 0,0 0,-1 0,26 0,-25 0,0 0,24 0,-24 0,0 0,0 0,24 0,-24 0,0 0,0 0,24 0,-24 0,0 0,0 0,24 0,-24 0,0 0,25 0,-26 0,1 0,0 0,25 0,-26 0,1 0,0 0,25 0,-26 0,1 0,25 0,-25 0,-1 0,1 0,25 0,-25 0,-1 0,1 0,25 0,-25 0,0 0,-1 0,26 0,-25 0,0 0,-1 0,26 0,-25 0,0 0,-1 0,26 0,-25 0,0 0,24 0,-24 0,0 0,0 0,49 0,-24 0,-26 0,1 0,25 0,-25 0,-1 0,1 0,25 0,-25 0,-1 0,26 0,-25 0,0 0,49 0,1 0,-51 0,26 0,-25 0,0 0,-1 0,26 0,-25 0,0 0,24 0,-24 0,25 0,-1 0,-24 0,0 0,0 0,24 0,-24 0,0 0,0 0,24 0,-24 0,0 0,0 0,24 0,26 0,-50 0,-1 0,1 0,25 0,-25 0,-1 0,26 0,-25 0,0 0,-1 0,26 0,24 0,-49 0,50 0,-51 0,1 0,25 0,-25 0,-1 0,26 0,-25 0,0 0,-1 0,26 0,-25 0,0 0,24 0,-24 0,0 0,0 0,49 0,-24 0,-25 0,-1 0,1 0,25 0,-25 0,-1 0,1 0,25 0,-25 0,-1 0,26 0,-25 0,0 0,-1 0,51 0,24 50,-74-50,49 0,-74 25,25-25,-25-50,0 25,0 0,25 25</inkml:trace>
</inkml:ink>
</file>

<file path=ppt/ink/ink8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7:39:05.600"/>
    </inkml:context>
    <inkml:brush xml:id="br0">
      <inkml:brushProperty name="width" value="0.05292" units="cm"/>
      <inkml:brushProperty name="height" value="0.05292" units="cm"/>
      <inkml:brushProperty name="color" value="#FF0000"/>
    </inkml:brush>
  </inkml:definitions>
  <inkml:trace contextRef="#ctx0" brushRef="#br0">7640 8607,'25'0,"25"0,-26 0,-24-25,25 25,0 0,25 0,24 0,-24 0,24 0,-24 0,24 0,1 0,-51 0,26 0,-25 0,0 0,-1 0,1 0,25 0,-25 0,49 0,-24 0,-26 0,1 0,0 0,25 0,-26 0,1-49,25 49,-25 0,49 0,0 0,-49 0,0 0,25-25,-26 25,1 0,0 0,0 0,0 0,-1 0,1 0,25 0,-25 0,0 0,-1 0,26-50,-25 50,0 0,24 0,-24 0,-25-24,25 24,24 0,-24 0,0-25,49-25,-24 25,24-24,-24 49,49-75,-49 75,-25-49,24 24,26-25,-26 26,1-26,0 25,-26-25,26-24,-25 49,24-49,-24 24,25-24,-25 49,24-49,-24 24,25-24,-26-1,26 26,-50 24,25-25,-25-24,49 49,-49 0,25-24,-25-1,25 25,0-24,24-1,1 25,-25-49,24 24,-24 0,25 26,-1-1,1-25,0 25,-25 1,49-1,-49 0,24 0,-24 0,25-24,24 49,-49-50,49 50,1-25,24-24,-25-1,1 50,49 0,-99 0,49-25,-24 25,24 0,-24 0,-1-49,-24 49,50 0,-26 0,-24 0,25-25,-1 25,26 0,-26 0,26 0,-51-50,1 50,25 0,24 0,1 0,-1 0,-24 0,-1 0,26 0,-50 0,-1 0,26 0,-25 0,0 0,24 0,-24 0,0 0,0 0,24 0,1 0,-25 0,-1 0,1 0,0 0,0 0,24 0,-24 0,0 0,25 0,-26 0,51 0,-50 0,49 0,-49 0,24 0,-24 0,0 0,0 0,25 0,-26 0,1 0,0 0,25 0,-26 0,-24-24</inkml:trace>
  <inkml:trace contextRef="#ctx0" brushRef="#br0" timeOffset="2200.7578">14586 5804,'24'0,"1"0,0 0,-25 50,25-50,-25 25,49-25,-49 25,25-1,0-24,-25 25,25-25,-25 50,25-50,24 25,-49-1,25-24,-25 50,0-25,0 0,0-1,0 26,0-25,0 0,-25-25,25 24,0 1,0 0,0 0,-49-25,49 25,-25-25,25 24,0 26</inkml:trace>
  <inkml:trace contextRef="#ctx0" brushRef="#br0" timeOffset="6647.1336">17785 9500,'50'0,"-50"25,0 0,0 0,0-1,0 26,0 0,-25-1,25-24,0 0,-25 24,-24-24,24 0,25 25,-25-50,-25 74,26-49,-26 25,25-50,-24 24,-1 1,25 25,-24-25,-26-25,1 49,-1-24,-24-25,25 50,-25-1,24-49,-49 0,25 25,0-25,24 0,1 50,-1-50,1 0,0 0,-50 0,-25 0,25 0,-25 0,25 0,49 0,26 0,-26 0,26 0,24-50,0 50,-24 0,-1-25,25-24,-49 49,24-25,-24-25,49 50,-49-25,-26-24,76 49,-26-25,0 25,1-50,24 50,-25-24,-24-26,49 50,-49 0,-1-25,1-25,24 50,1-49,-1 24,-24 25,-1 0,26 0,-1-50,-24 50,-1 0,25 0,-24 0,0-24,-1 24,1 0,24 0,1 0,-26 0,50 0,-24 0,-26 0,26 0,-50 0,24 0,1 0,-1 0,1 0,-25 49,24-49,26 0,-26 0,-24 0,49 0,1 0,-26 0,51 0,-1 0,-50 0,26 0,-26 0,-24 0,25 0,-50 0,0 0,49 0,-24 0,25 0,-1 0,50 0,1 0,-51 0,26 0,-1 0,0 0,-49 0,50 0,-26 0,50 0,0 0,-24 0,24 0,25 25,50 25,-1 24,75 25,-49-49,-26-25,1 24,24 26,-24-50,-25-25,0 49,24-24,-49-50,0 0</inkml:trace>
  <inkml:trace contextRef="#ctx0" brushRef="#br0" timeOffset="8426.6971">10195 9847,'25'0,"0"0,24 0,26 0,-26-24,26 24,-50-25,-1-25,26 50,-25-25,0 25,24 0,-24-49,0 49,-25-25,49 25,-49-25,25 25,0 0,-25-25,50 25,-50-49,24 49</inkml:trace>
</inkml:ink>
</file>

<file path=ppt/ink/ink8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7:48:28.5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4688 15503,'0'25,"25"-25,25 0,-25 0,-1 49,26-49,-25 0,0 25,24-25,-24 0,0 0,0 0,24 25,-24-25,0 0,25 0,-26 0,1 0,0 0,25 0,-26 0,1 0,0 0,25 0,-26 0,1 0,0 0,0 0,24 0,-24 0,0 0,0 0,24 0,-24 0,0 0,0 0,24 0,-24 0,0 0,25 0,-26 0,1 0,0 0,0 0,24 0,-24 0,0 0,0 0,25 0,-26 0,1 0,0 0,25 0,-26 0,1 0,0 0,0 0,0 0,-1 0,1 0,0 0,25 0,-26 0,1 0,0 0,0 0,24 0,-24 0,0 0,25 0,-26 0,1 0,0 0,0 0,24 0,-24 0,0 0,25 0,-26 0,1 0,0 0,25 0,-25 0,-1 0,26 0,-25 0,0 0,-1 0,26 0,-25 0,0 0,-1 0,26 0,-25 0,0 0,-1 0,26 0,-25 0,0 0,24 0,-24 0,0 0,0 0,24 0,-24 0,0 0,0 0,-1 0,26 0,-25 0,0 0,-1 0,26 0,-25 0,0 0,0 0,24 0,-24 0,0 0,24 0,-24 0,0 0,0 0,24 0,-24 0,0 0,0 0,24 0,-24 0,0 0,0 0,24 0,-24 0,0 0,0 0,49 0,-24 0,-25 0,-1 0,1 0,25 0,-25 0,-1 0,26 0,-25 0,0 0,-1 0,1 0,25 0,-25 0,0 0,24 0,26 0,-51 0,1 0,0 0,25 0,-26 0,1 0,0 0,25 0,-26 0,1 0,0 0,25 0,-26 0,1 0,0 0,25 0,-1 0,-24 0,0 0,0 0,-1 0,1 0,25 0,-1 0,1 0,-25 0,0 0,0 0,-1 0,26 0,-25 0,0 0,-1 0,26 0,-25 0,0 0,-1 0,26 0,-25 0,0 0,24 0,-24 0,25 0,-1 0,-24 0,0 0,0 0,24 0,-24 0,0 0,24 0,-24 0,0 0,0 0,0 0,24 0,-24 0,0 0,0 0,24 0,-24 0,0 0,25 0,-26 0,1 0,0 0,25 0,-26 0,1 0,0 0,25 0,-26 0,1 0,25 0,-25 0,-1 0,1 0,25 0,-25 0,-1 0,26 0,-25 0,0 0,-1 0,26 0,-25 0,0 0,-1 0,26 0,-25 0,0 0,24 0,-24 0,0 0,0 0,0 0,-1 0,26 0,-25 0,0 0,-1 0,26 0,-25 0,0 0,-1 0,26 0,-25 0,0 0,-1 0,1 0,25 0,-25 0,-1 0,1 0,25 0,-25 0,-1 0,51 0,-50 0,24 0,-24 25,0 0,0-25,-1 0,1 0,0 0,0 0</inkml:trace>
</inkml:ink>
</file>

<file path=ppt/ink/ink8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7:48:40.5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14437 14858,'24'0,"1"0,0 0,25 0,-25 0,-25 25,24-25,26 0,-25 0,0 0,24 0,-24 0,0 0,0 0,-1 0,26 0,-25 0,0 0,-1 0,26 0,-25 0,0 0,-1 0,26 0,-25 0,0 0,-1 0,1 0,25 0,-25 0,-1 0,1 0,25 0,-25 0,-1 0,1 0,25 0,-25 0,-1 0,1 0,25 0,-25 0,0 0,24 0,-24 0,0 0,0 0,-1 0,26 0,-25 0,0 0,24 0,-24 0,0 0,0 0,24 0,-24 0,0 0,0 0,-1 0,26 0,-25 0,0 0,-1 0,26 0,-25 0,0 0,-1 0,-24-25,0 0,25 25,25 0,-25 0,-1 0,76-25,-75 25,-1 0,1 0,25 0,-25 0,-1 0,1 0,-25-24,50 24,-25 0,-1 0,1 0,25 0,-25 0,-1 0,26 0,-25 0,0 0,-1 0,26 0,-25 0,-25-50,25 50,-1 0,1 0,25 0,-25 0,-1 0,26 0,-25 0,0 0,-1 0,26 0,-25 0,0 0,0 0,24 0,-24 0,0 0,0 0,-1 0,26 0,-25 0,24 25,1-25,0 0,-26 25,1-25,25 0,-25 0,-1 0,1 0,25 0,-25 0,-1 0,-24 24,50 1,-25-25,24 0,-24 0,0 0,0 0,-25 25,25-25,24 0,-24 0,0 0,24 0,1 0,0 25,24-25,1 0,-51 0,51 0,-1 0,-24 0,-1 0,1 0,-25 0,0 0,-1 0,26 0,-25 0,0 0,-1 0,26 0,24 0,-49 0,50 0,-26 0,26 0,-26 0,-24 0,50 0,-26 0,-24 0,49 0,-49 0,25 0,-1 0,1 0,-25 0,0 0,-1 0,1 0,25 0,-25 0,-1 0,26 0,0 0,-1 0,-24 0,0 0,49 0,-49 0,0 0,25 0,-26 0,26 0,0 0,-1 0,-24 0,0 0,0 0,24 0,1 0,-25 0,24 0,-24 0,25 0,-26 0,1 0,0 0,25 0,-26 0,1 0,0 0,25 0,-26 0,1 0,0 0,25 0,-26 0,1 0</inkml:trace>
</inkml:ink>
</file>

<file path=ppt/ink/ink8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7:50:46.01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6549 3225,'25'0,"24"0,-24 0,-25 24,25-24,0 0,-25 50,49-50,-24 0,0 0,0 0,24 0,-24 0,0 0,0 0,49 25,-49-25,24 0,-24 0,0 0,0 0,25 0,-50 25,24-25,26 0,-25 0,0 0,-1 0,1 0,25 0,-25 0,-1 0,26 0,-25 0,0 0,-1 0,1 0,25 0,-25 0,-1 0,26 0,-25 0,0 0,-1 0,1 0,0 0,0 0,0 0,-1 0,1 0,0 0,25 0,-26 0,1 0,25 0,-25 0,0 0,-1 0,26 0,-25 0,0 0,24 0,-24 0,0 0,0 0,24 0,-24 0,0 0,0 0,24 0,-24 0,0 0,0 0,24 0,-24 0,0 0,24 0,-24 0,0 0,0 0,24 0,-24 0,0 0,0 0,24 0,-24 0,0 0,25 0,-26 0,1 0,0 0,25 0,-25 0,-1 0,1 0,25 0,-25 0,-1 0,1 0,25 0,-25 0,-1 0,26 0,-25 0,49 0,-49 0,0 0,24 0,26 0,-50 0,-1 0,1 0,25 0,-25 0,49 0,-49 0,24 0,-24 0,0 0,0 0,0 0,24 0,-24 0,0 0,0 0,24 0,-24 0,0 0,0 0,0 0,-1 0,1 0,0 0,0 0,24 0,-24 0,0 0,0 0,24 0,-24 0,0 0,0 0,-25 24,25-24,24 0,-24 0,0 0,24 0,-24 0,0 0</inkml:trace>
</inkml:ink>
</file>

<file path=ppt/ink/ink8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7:50:50.41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11212 3249,'0'-24,"-25"24,0 0,1 0,-1-50,0 50,0 0,25-25,-49 25,49-25,-25 25,0 0,-25 0,26 0,-1 0,0 0,0 0,-24 0,24 0,0 0,-25 0,26 0,-1 0,0 0,-25 0,26 0,-1 0,0 0,0 0,-24 0,24 0,0 0,-25 0,25 0,1 0,-1 0,-25 0,25 0,1 0,-26 0,25 0,0 0,1 0,-26 0,25 0,0 0,-24 0,24 0,0 0,0 0,-24 0,24 0,0 0,-24 0,24 0,0 0,0 0,-24 0,24 0,0 0,0 0,0 0,1 0,-1 0,-50 0,50 0,1 0,-26 0,25 0,0 0,-24 0,24 0,0 0,0 0,-24 0,24 0,0 0,0 0,-24 0,24 0,0 0,0 0,-24 0,24 0,0 0,0 0,-24 0,24 0,0 0,-24 0,24 0,0 0,0 0,-24 0,24 0,0 0,-25 0,26 0,-1 0,0 0,0 0,0 0,0 0,1 0,-1 50,-25-50,25 0,1 0,-26 0,25 0,0 25,-24-25,24 0,0 0,0 0,1 0,-1 0,0 0,0 0,0 0,-24 0,24 0,0 0,0 0,1 0,-26 0,25 0,0 0,1 0,-1 0,0 0,0 0,0 0,1 0,-26 0,25 0,0 0,0 0,-24 0,24 0,0 0,-24 0,24 0,0 0,0 0,0 0,-24 0,24 0,0 0,-24 0</inkml:trace>
</inkml:ink>
</file>

<file path=ppt/ink/ink8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7:49:53.2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7789 10592,'50'0,"-26"0,1 0,50 0,-26 0,-24 0,0 0,0 0,-1 0,26 0,-25 0,-25 24,25-24,0 0,24 0,-24 0,0 0,0 0,24 0,-24 0,0 0,0 0,24 0,-24 0,0 0,0 0,24 0,-24 0,0 0,0 0,24 0,-24 0,0 0,0 0,24 0,-24 0,0 0,24 0,-24 0,0 0,0 0,24 0,26 0,-50 0,-1 0,1 0,0 0,0 0,0 0,0 0,-1 0,26 0,-25 0,0 0,-1 0,26 0,-25 0,0 0,24 0,-24 0,0 0,0 0,24 0,26 0,-51 0,1 0,25 0,-25 0,-1 0,1 0,25 0,-25 0,-1 0,26 0,-25 0,0 0,49 0,-49 0,25 0,-26 0,1 0,25 50,-25-50,-1 0,1 0,25 0,-25 0,-25 25,24-25,26 0,-25 0,0 0,-1 0,26 0,-25 0,0 0,-1 0,1 0,25 0,-25 0</inkml:trace>
</inkml:ink>
</file>

<file path=ppt/ink/ink8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7:50:29.5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6524 3597,'0'24,"25"1,0-25,-25 50,24-50,26 0,-50 25,25-25,0 0,-1 25,26-25,-25 0,0 0,-1 49,1-49,0 0,0 0,0 0,24 0,-24 0,0 0,0 0,24 0,-24 0,0 0,0 0,24 0,-24 0,0 0,0 0,0 0,-1 0,26 0,0 0,-26 0,1 0,0 0,25 0,-26 0,51 0,-50 0,49 0,-49 0,49 0,1 0,-1 0,25 0,25 0,-49 0,-50 0,49 0,-49 0,0 0,24 0,-24-25,49 25,-49 0,25 0,-25-24,-1 24,26 0,-25 0,0 0,-1 0,51 0,-1 0,-24 0,24 0,-24 0,24 0,-24 0,-25 0,49 0,-24 0,24 0,-49 0,0 0,0 0,24 0,-24 0,0 0,0 0,24 0,-24 0,0 0,24 0,1 0,0 0,-1 0,-24 0,25 0,-26 0,1 0,25 0,-25 0,-1 0,26 0,-25 0,0 0,0 0,24 0,-24 0,0 0,24 0,1 0,24 0,26 49,-26-49,0 0,1 0,24 25,-25-25,26 0,-51 0,51 0,-76 0,51 0,-50 0,24 0,-24 0,0 0,0 0,24 0,-24 0,0 0,24 0,-24 0,25 0,-1 0,-24 0</inkml:trace>
</inkml:ink>
</file>

<file path=ppt/ink/ink8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7:50:39.3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6623 3597,'25'0,"25"0,-26 0,1 0,25 0,-25 0,-1 0,1 0,25 0,-25 0,-1 0,-24 24,25-24,25 0,-25 0,-1 0,1 0,0 0,25 0,-25 0,24 0,-24 0,0 0,0 0,-25 25,24-25,1 0,25 0,-1 0,-24 0,25 0,-25 25,-1-25,26 0,-25 0,0 0,-1 0,26 0,-25 0,0 0,-1 0,1 0,25 0,-25 0,-1 0,1 0,25 0,-25 0,-1-25,1 25,25 0,-25 0,0 0,-1 0,26-25,-25 25,0 0,-1 0,26 0,-25-49,0 49,24 0,-24 0,0 0,0 0,-25-25,49 25,-24 0,0 0,0 0,24 0,-24 0,0 0,24 0,-24 0,0 0,0 0,0 0,24 0,-24 0,0 0,24 0,-24 0,25 0,-1 0,-24 0,0 0,0 0,0 0,0 0,24 0,-24 0,25 0,-26 0,1 0,0 0,25 0,-26 0,1 0,0 0,25 0,-26 0,1 0,0 0,25 0,-26 0,1 0,25 0,-25 0,-1 0,1 0,0 0,25 0,-26 0,1 0,25 0,-25 0,-1 0,1 0,25 0,-25 0,0 0,-1 0,26 0,-25 0,0 0,-1 0,26 0,-25 0,0 0,-1-25,1 25,0 0,0 0,0 0,-1 0,1 0,0-25,0 25,0 0,-1 0,26 0,-25-49,0 49,-1 0,26 0,-25 0,0 0,-1 0,26 0,-25 0,0 0,-1 0,26 0,-25 0,0 0,0 0,24 0,-24 0,0 0,24 0,-24 0,0 0,0 25,24-25,-24 0,0 0,0 0,-25 24,49-24,-24 0,-74 0,-1 0,0 0,26 25,-1-25,-50 0,51 0,-26 0,50 50,-25-50,-24 0,24 0,0 0,0 0,0 0,25 25,-49-25,24 0,0 0,0 0,-24 24,24-24,0 0,0 0,-24 0,24 0,0 0,0 0,0 0,1 50,-1-50,0 0,-25 0,26 0,-1 0,0 0,-25 0,26 0,-1 0,0 0,-25 0,26 0,-1 0,-25 0,25 0,1 0,-51 0,50 0,-24 0,24 0,0 0,0 0,-49 0,24 0,25 0,1 0,-26 0,-24 0,49 0,0 0,0 0,-49 0,74 25,-50-25,-24 0,49 0,0 0,0 0,-24 0,24 0,-25 0,1 0,24 0,0 0,-25 0,26 0,-1 0,-25 0,1 0,-1 0,25 0,0 25,1-25,-26 0,25 0,0 0,1 0,-26 0,25 0,-49 0,49 0,-25 0,26 0,-1 0,0 0,-49 0,24 0,25 0,0 0,-24 0,24 0,-25 0,26 0,-1 0,0 0,0 0,0 0,-24 0,-1 0,0 0,26 0,-1 0,-25 0,25 0,1 0,-26 0,25 0,0 0,1 0,-26 0,25 0,0 0,-24 0,24 0,0 0,0 0,-24 0,24 0,0 0,0 0,1 0,-26 0,25 0,0 0,1 0,-26 0,25 0,0 0,0 0,1 0,-26 0,25 0,0 0,-24 0,24 0,0 0,0 0,1 0,-1 0,0 0,0 0,0 0,1 0,-26 0,25 0,0 0,1 0,-26 0,25 0</inkml:trace>
</inkml:ink>
</file>

<file path=ppt/ink/ink8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7:35:28.2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3721 14461,'25'0,"0"0,24 0,-24 0,0 0,0 0,-25-25,49 25,-24 0,0 0,0 0,0 0,-1 0,1 0,0 0,0 0,0 0,24 0,-24 0,0 0,0 0,24 0,-24 0,0 0,0 0,24 0,-24 0,0 0,24 0,-24 0,0 0,0 0,24 0,1 0,24 0,-49 0,0 0,0 0,24 0,-24 0,0 0,25 0,-25 0,-1 0,1 0,25 0,-25 0,-1 0,26 0,-25 0,0 0,-1 0,26 0,-25 0,0 0,24 0,-24 0,0 0,0 0,-1 0,51 0,-1 0,-24 0,-1 0,-24 0,0 0,25 0,-26 0,26 0,-25 0,0 0,-1 0,26 0,-25 0,0 0,24 0,-24 0,0 0,0 0,24 0,-24 0</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1-30T22:14:17.9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8161 9327,'25'0,"0"0,24 0,1 0,-25 0,24 0,-24 0,0 0,0 0,0 0,-1 0,1 0,0 0,0 0,0 0,-1 0,1 0,0 0,0 0,0 0,-1 0,1 0,0 0,0 0,0 0,-1 0,1 0,0 0,0 0,0 0,-1 0,1 0,0 0,25 0,-26 0,1 0,0 0,0 0,0 0,-1 0,1 0,0 0,0 0,0 0,0 0,-1 0,1 0,0 0,0 0,0 0,-1 0,1 0,0 0,25 0,-1 0,1 0,-1 0,-24 0,0 0,0 0,24 0,-24 0,0 0,25 0,-26 0,1 0,0 0,0 0,0 0,24 24,1-24,-25 0,-1 0,26 0,-25 0,25 0,-26 0,26 0,0 0,-26 0,1 0,25 0,-25 0,-1 0,1 0,0 0,0 0,0 0,-1 0,1 0,0 0,0 0,0 0,-1 25,26-25,-25 0,0 0,-1 0,26 0,0 0,-1 0,1 0,-1 0,-24 0,25 0,0 0,-26 0,26 0,24 0,-49 0,25 0,-25 0,24 0,-24 0,25 0,-26 0,1 0,25 0,-1 0,-24 0,0 0,25 0,-1 0,-24 0,0 0,0 0,24 0,1 0,-25 0,-1 0,1 0,0 0,0 0,0 25,-1-25,1 0,25 0,-25 0,24 0,-24 0,25 0,-25 0,-1 0,1 0,25 0,-1 0,-24 0,0 0,0 0,0 0,-1 0,1 0,0 0,0 0,0 0,-1 0,1 0,0 0</inkml:trace>
</inkml:ink>
</file>

<file path=ppt/ink/ink9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7:35:28.2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9104 15081,'24'0,"26"0,-25 0,0 0,-1 0,51 0,-50 0,24 0,-24 0,0 0,25 0,-26 0,1 0,0 0,25 0,-26 0,26 0,-25 0,0 0,-1 0,1 0,-25 25,50-25,-25 0,49 0,-49 0,0 0,-1 0,1 0,0 25,0 0,0-25,24 0,-24 0,0 0,24 0,-24 0,0 0,0 0,25 0,-26 0,1 0,0 0,25 0,-26 0,1 0,0 0,25 0,-26 0,1 0,0 0,25 0,-26 0,1 0,0 0,25 0,-26 0,1 0,25 0,-25 0,-1 0,1 0,0 0,0 0,0 0,24 0,-24 0,25 0,-26 0,1 0,0 0,25 0,24 0,-49 0,0 0,24 0,-24 0,50 0,-26 0,1 0,-25 0,24 0,26 0,-51 0,1 0,0 0,0 0,24 0,-24 0,0 0,0 0,24 0,-24 0,0 0,25 0,24 0,-49 0,0 0,-1 0,26 0,-25 0,0 0,49 0,-49 0,25 0,-26 0,1 0,25 0,24 0,-49 0,0 0,0 0,24 0,-24 0,0 0,0 0,24 0,26 0,-51 0,1 0,0 0,25 0,-26 0,1 0,25 0,-25 0,-1 0,1 0,0 0,25 0,-25 0,-1 0,26 0,24 0,-49 0,0 0,0 0,24 0,-24 0,0 0,25 0,-26 0,1 0,0 0,25 0,-26 0,51 0,-50 0,-1 0,26 0,-25 0,24 0,1 0,24 0,-24 0,0 0,24 0,-24 0,-25 0,-1 0,1 0,25 0,-25 0,-1 0,26 0,0 0,-1 0,-24 0,0 0,0 0,24 0,-24 0,0 0,24 0,-24 0,50 0,-51 0,1 0,25 0,-25 0,-1 0,51 0,-26 0,-24 0,25 0,-25 0,24 0,-24 0,0 0,0 0,24 0,-24 0,0 0,25 0,-26 0,1 0,0 0,25 0,-26 0,51 0,-26 0,1 0,0 0,-26 0,51 0,-50 0,-1 0,26 0,-25 0,0 0,24 0,-24 0,50 0,-51 0,1 0,25 0,-25 0,-1 0,1 0,25 0,-25 0,-1 0,1 0,50 0,-51 0,26 0,0 0,-1 0,-24 0,0 0,24 0,-24 0,0 0,25 0,-26 0,51 0,-50 0,-1 0,1 0,25 0,-25 0,0 0,-1 0</inkml:trace>
</inkml:ink>
</file>

<file path=ppt/ink/ink9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7:35:28.2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3994 9525,'50'0,"-26"0,1 0,25 0,-25 0,-1 0,1 0,25 0,-25 0,-1 0,1 0,0 0,25 0,-26 0,1 0,25 0,-25 0,-1 0,1 0,0 0,0 0,24 0,-24 0,0 0,0 0,24 0,-24 0,0 0,0 0,0 0,-1 0,26 0,-25 0,0 0,24 0,-24 0,0 0,0 0,-25-25,49 25,-24 0,0 0,0 0,24 0,-24 0,0 0,0 0,0 0,-1 0,1 0,0 0,0 0,24 0,-24 0,0 0,25 0,-26 0,1 0,0 0,25 0,-26 0,1 0,0 0,25 0,-26 0,1 0,0 0,25-25,-26 25,1 0,0 0,25 0,-25 0,-1 0,1 0,25 0,-25 0,-1 0,1 0,25 0,-25 0</inkml:trace>
</inkml:ink>
</file>

<file path=ppt/ink/ink9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07:35:28.2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9153 10170,'50'0,"-25"0,-1 0,26 0,-25 0,0 0,0 0,24 0,-24 0,0 0,24 0,-24 0,0 0,0 0,0 0,-1 0,1 0,0 0,0 0,24 0,-24 0,0 0,0 0,24 0,-24 0,0 0,0 0,0 0,24 0,-24 0,0 0,24 0,-24 0,0 0,0 0,24 0,-24 0,0 0,0 0,25 0,-26 0,1 0,25 0,-25 0,-1 0,1 0,25 0,-25 0,-1 0,1 0,25 0,-25 0,-1 0,1 0,25 0,-25-50,-1 50,26 0,-25 0,0 0,-1 0,1 0,25 0,-25 0,-1 0,26 0,-25 0,0 0,-1 0,26 0,-25 0,0 0,24 0,-24 0,0 0,0 0,24 25,-24-25,0 0,25 0,-26 0,1 0,25 25,-25-25,-1 0,1 0,50 0,-51 0,26 0,-25 0,0 0,-1 0,26 0,-25 0,0 0,-1 0,1 0,0 0,0 0,0 0,-1 0,1 0,25 0,-25 0,-1 0,26 0,-25 0,0 0,0 0,-1 0,1 0,0 0,0 0,0 0,-1 0,26 0,-25 0,0 0,-1 0,-24 50,50-50,-25 0,0 0,-1 0,26 0,-50 24,25-24,0 0,-1 0,26 0,-25 0,0 0,-1 0,26 0,0 0,-26 0,1 0,25 0,-25 0,-1 0,1 0,25 0,-25 0,0 0,-1 0,26 0,-25 0,0 0,24 0,-24 0,0 0,0 0,-1 0,26-49,-25 49,0 0,-1 0,26 0,-25 0,0 0,24 0,-24 0,0 0,0 0,24 0,-49-25,25 25,0 0,0 0,24 0,-24 0,0 0,0 0,-1 0,26 0,-25 0,0 0,0 0,24 0,-24 0,0 0,0 0,49 0,-24 0,-26 0,1 0,25 0,24 0,-49 0,0 0,0 0,-1 0,26 0,0 0,-1 0,-24 0,0 0,0 0,-1 0,26 0,-25 0,0 0,24 0,-24 0,0 0,0 0,24 0,-24 0,0 0,0 0,24 0,-24 0,0 0,49 0,-24 0,0 0,-1 0,-24 0,0 0,24 0,-24 0,0 0,0 0,24 0,-24 0,0 0,0 0,24 0,-24 0,0 0,25 0,-26 0,26 0,0 0,-26 0,1 0,0 0,25 0,-25 0,-1 0,26 0,-25 0,0 0,-1 0,1 0,25 0,-25 0,-1 0,1 0,25 0,-25 0,-1 0,1 0,25 0,-25 0,-1 0,26 0,-25 0,0 0,49 0,-24 0,-26 0,1 50,25-50,-25 0</inkml:trace>
</inkml:ink>
</file>

<file path=ppt/ink/ink9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23:50:18.32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4118 15379,'0'25,"25"-25,24 0,-24 0,0 0,25 49,-26-49,1 0,0 0,25 0,-26 0,1 0,0 0,25 0,-26 0,1 0,0 0,25 0,-26 25,1-25,25 0,-25 0,-1 0,1 0,25 0,-25 0,-1 0,26 0,-25 0,0 0,0 0,24 0,-24 0,0 0,24 0,-24 0,0 0,0 0,0 0,24 0,-24 0,0 0,0 0,24 0,-24 0,0 0,0 0,-1 0,26 0,-25 0,0 0,-1 0,51 0,-26 0,-24 0,0 0,25 0,-26 0,1 0,0 0,25 0,-26 0,1 0,0 0,25 0,-25 0,-1 0,1 0,0 0,0 0,0 0,-1 0,1 0,25 0,24 0,-49 0,0 0,0 0,24 0,-24 0,0 0,24 0,-24 0,0 0,0 0,24 0,-24 0,0 0,0 0,24 0,-24 0,0 0,25 0,-26 0,1 0,0 0,50 0,-26 0,26 0,-51 0,26 0,-25 0,49 0,-49 0,0 0,0 0,24 0,-24 0,0 0,0 0,24 0,-24 0,0 0,0 0,24 0,-24 0,49 0,1 0,-26 0,26 0,24 0,-49 0,-25 0,-1 0,1 0,25 0,-25 0,-1 0,1 0,25 0,-25 0,-1 0,1 0,50 0,-26 0,-24 0,0 0,24 0,26 0,-50 0,24 0,1 0,-25 0,49 0,0 0,-24 0,-25 0,0 0,24 0,-24 0,0 0,0 0,24 0,-24 0,0 0,0 0,24 0,-24 0,0 0,0 0,24 0,-24 0,0 0,0 0,24 0,1 0,-25 0,24 0,1 0,-25 0,0 0,-1 0,26 0,-25 0,0 0,-1 0,26 0,-25 0,0 0,0 0,24 0,-24 0,0 0,0 0,-1 0,26 0,-25 0,0 0,24 0,-24 0,0 0,0 0,-1 0</inkml:trace>
</inkml:ink>
</file>

<file path=ppt/ink/ink9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23:50:22.6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12601 17066,'25'0,"0"0,24 0,-24 0,0 0,25 0,-1 0,1 0,24 0,-49 0,0 0,24 0,-24 0,25 0,-25 0,-1 0,1 0,0 0,0 0,24 0,-24 0,0 0,25 0,-26 0,1 0,0 0,25 0,-25 0,-1 0,1 0,25 0,-1 0,-24 0,0 0,0 0,0 0,-1 0,26 0,-25 0,0 0,24 0,-24 0,0-25,0 25,24 0,-24 0,0 0,0 0,24 0,-24 0,0 0,24 0,-24 0,0 0,0 0,24 0,-24 0,0 0,25 0,-25 0,-1 0,1 0,25 0,-25 0,-1 0,1 0,25 0,-25 0,-1 0,1 0,0 0,25 0,-1 0,1 0,-25 0,-1 0,1 0,0 0,0 0,24 0,-24 0,0 0,0 0,0 0,-1 0,1 0,0 0,25 0,-26 0,1 0,25 0,-25 0,-1 0,1 0,0 0,25 0,-25 0,-1 0,26 0,-25 0,0 0,-1 0,26 0,-25 0,0 0,24 0,1 0,-1 0,-24 0,0 0,25 0,-26 0,1 0,0 0,25 0,-26 0,1 0,0 0,25 0,-26 0,1 0,0 0,25 0,-26 0,1 0,0 0,50 0,-1 0,-24 0,24 0,-49 0,49 0,-49 0,0 0,24 0,-24 0,0 0,25 0,-26 0,26 0,0 0,-26 0,26 0,-25 0,0 0,-1 0,1 0,0 0,0 0,0 0,-1 0,1 0,25 0,-25 0,0 0,24 0,-24 0,0 0,49 0,-49 0,25 0,-26 0,1 0,25 0,-25 0,-1 0,1 0,25 0,-25 0,-1 0,26 0,-25 0,0 0,-1 0,26 0,-25 0,0 0,-1 0,51 0,-26 0,-24 0,0 0,25 0,-26 0,51 0,-50 0,0 0,24 0,-24 0,0 0,0 0,24 0,-24 0,0 0</inkml:trace>
</inkml:ink>
</file>

<file path=ppt/ink/ink9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3T23:52:47.280"/>
    </inkml:context>
    <inkml:brush xml:id="br0">
      <inkml:brushProperty name="width" value="0.05292" units="cm"/>
      <inkml:brushProperty name="height" value="0.05292" units="cm"/>
      <inkml:brushProperty name="color" value="#FF0000"/>
    </inkml:brush>
  </inkml:definitions>
  <inkml:trace contextRef="#ctx0" brushRef="#br0">9277 12526,'0'-24,"25"-1,-25-25,50 50,-50-25,25 25,-1-24,76-26,-26 0,-49 26,24-1,-24 25,25-75,-25 26,-1 49,-24-25,50 0,-25 25,-25-50,25 50,24-24,-24-51,25 26,-26-51,76 51,-26-1,-49 25,0-24,-1 24,1-25,25 26,-50-26,50 0,-1-24,1 24,24-24,-24 24,-25 1,24-1,-24-49,74 24,-74 1,74-50,0 25,-24-25,-26 49,51-24,-1 74,-25-74,-49 74,25-24,-25 24,24-25,-49 1,50 24,-25-25,49 50,-49-49,0 24,24-25,26-24,-26 24,26-24,-26 49,26-74,-1 24,-24 26,24 24,-49-25,24 50,-49-24,50-1,0-25,-50 25,25 25,-25-24,24-26,26 25,-25 25,24-50,-24 26,0 24,25-25,-26 25,1-50,25 25,24-24,1 49,-51-25,26 0,-25 0,49 25,1-24,-26 24,1-50,-1 25,-24 25,0-25,25 25,-25-24,-1 24,1 0,0-50,0 50,24 0,1-25,24 25,-49 0,0 0,25 0,-26 0,-24-25,25 25,0 0,25 0,-50-24,49-1,-24 25,-25-25,50 25,-26 0,1 0,25-25,-25 25,-1-49,26 49,-25 0,0 0,-25-25,24 25,26-25,-25 25</inkml:trace>
  <inkml:trace contextRef="#ctx0" brushRef="#br0" timeOffset="2489.7977">14486 7962,'0'50,"25"-50,-25 25,25-25,0 0,-25 25,25-25,-25 24,49 1,-24-25,0 25,0-25,24 0,-49 25,25-25,-25 25,0 24,0-24,0 0,0 0,-50-25,50 49,-24-49,24 25,0 0,-25-25,25 25</inkml:trace>
  <inkml:trace contextRef="#ctx0" brushRef="#br0" timeOffset="6120.0154">19497 9947,'0'24,"0"51,0-50,0 49,0 1,25 24,-25-50,0 26,24 24,-24-74,0 49,0-24,0 24,0-49,0 49,0-49,0 0,0 49,0 1,0-26,0 26,0-1,0-49,0 50,0-1,0 0,-49-49,49 25,0-25,0 49,-25-49,25 24,0-24,-50 50,26-26,-26-24,50 0,-25 74,-24-74,24 0,-25 74,25-74,-49 24,24-24,-24 25,0 24,-26-24,1 24,0-24,49 49,-49-74,0-25,24 49,-73 1,24 0,-25-1,-25 1,0-25,50-1,-24 1,24-25,0 0,-25 50,74-50,-49 49,25-49,0 0,0 50,-25-50,-25 0,25 0,-75 0,75 0,0 0,25 0,-25 0,50 25,-1-25,1 0,-75 50,75-50,-50 0,49 49,-49-49,0 0,25 0,-25 0,-25 0,25 0,0 0,25 25,-25-25,49 0,1 0,-1 0,1 0,0 0,-26 0,1 0,-74 0,49 0,-50 0,99 0,-24 0,0 0,25 0,49 0,-25 0,25 0,1 0,-26 0,25 0,0 0,1 0,48 25,-24 0,50-25,-25 24,0-24,-1 0,26 25,-25-25,-25 50,25-50,-1 0,26 25,-25-25,-25 24,25-24,24 0</inkml:trace>
  <inkml:trace contextRef="#ctx0" brushRef="#br0" timeOffset="7911.5362">11907 13370,'24'0,"-24"-25,25 25,-25-50,0 26,25-1,-25-25,0 25,0 0,50 25,-50-24,0-26,24 25,-24 0,0-24,25 49,-25-25,25 25,-25-25</inkml:trace>
  <inkml:trace contextRef="#ctx0" brushRef="#br0" timeOffset="11709.7505">13296 7541,'0'49,"0"-24,-25-25,25 25,0 0,0 24,0-24,-50-25,50 25,0 24,0-24,-25-25,25 25,0 0,0 24,25-49,25 0,-1 0,-24 0,25 0,-25 0,-1 0,26 0,-25 0,0 0,-25-24,25 24,-1 0,1 0</inkml:trace>
  <inkml:trace contextRef="#ctx0" brushRef="#br0" timeOffset="13065.1878">13469 7615,'0'25,"0"0,0-1,0 26,-25-25,25 0,0 24,0-24,0 0,-49 0,49-1,0 1,0 0,0 0,0 0,0 24,0-24,0 0,0 25</inkml:trace>
  <inkml:trace contextRef="#ctx0" brushRef="#br0" timeOffset="15231.8994">13469 8930,'25'0,"0"0,25 0,-26 0,1 0,0 0,25 0,-26 0,1 0,0 0,25 0,-26 0,1 0,-25-50,25 50,-25 25,0 0,0-1,0 1,0 25,0-25,0 0,50 24,-50-24,0 0,0 0,0 24,0-24,24-25,-24 25,0 0,0 24,0-24,0 0,0 0,25-25,-25 49,0-24,0 0,50-25</inkml:trace>
  <inkml:trace contextRef="#ctx0" brushRef="#br0" timeOffset="16416.266">13717 9252,'25'0,"0"-49,0 49,0 0,-1-25,1 25,-25-25,25 25,25-50,-26 50,1 0,25 0,-50-24,25 24,-1 0,1 0</inkml:trace>
</inkml:ink>
</file>

<file path=ppt/ink/ink9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4T00:01:39.1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7020 10096,'25'0,"0"0,-1 0,1 0,-25 24,50-24,-25 0,0 0,24 0,-24 0,0 0,0 0,24 0,-24 0,-25 25,25-25,24 0,-24 0,0 0,0 0,24 0,-24 0,0 0,25 0,-26 0,1 0,0 0,25 0,-26 0,1 0,0 0,0 0,0 0,-1 0,1 0,0 0,25 0,-26 0,1 0,0 0,25 0,-25 0,-1 0,1 0,25 0,-25 0,-1 0,26 0,-25 0,-25 50,25-50,-1 0,26 0,-25 0,0 0,-1 0,1 0,0 0,0 0,0 0,-1 0,26 0,-25 0,0-25,-1 25,26 0,-25 0,0 0,24 0,-24-25,0 25,0 0,-1 0,1 0,0 0,0 0,0 0,24 0,-49-25,50 25,-25 0,24 0,-24 0,0 0,0 0,24 0,-24 0,0 0,0 0,0 0,24 0,-24 0,0 0,24 0,-24 0,0 0,0 0,0 0,24 0,1 0,-1 0,-24 0,0 0,0 0,0 0,24 0,-24 0,0 0,0 0,-1 0,26 0,-25 0,0 0,24 0,-24 0,0 0,0 0,24 0,-24 0,0 0,25 0,-26 0,1 0,0 0,0 0,0 0,-1 0,1 0,0 0,25 0,-26 0,1 0,0 0,0 0,24 0,-24 0,0 0,0 0,24 0,-24 0,0 0,25 0,-26 0,1 0,0 0,25 0,-25 0,-1 0,26 0,-25 0,0 0,-1 0,1 0,25 0,-25 0,-1 0,26 0,-25 0,0 0,-1 0,26 0,-25 0,0 0,-1 0,26 0,-25 0,0 0,-1 0,1 0,0 0,0 0,0 0,-1 0,1 0,0 0,0 0,0 0,-1 0,51 0,-50 0,-1 0,51 0,-25 0,-26 0,1 0,0 0,25 0,-26 0,1 0,0 0,0 0,0 0,-1 0,1 0,0 0,0 0,24 0,-24 0,0 0,25 0,-26 0,1 0,0 0,25 0,-26 0,1 0,25 0,-25 0,-1 0,1 0,25 0,-25 0,24 0,1 0,0 0,-26 0,1 50,0-50,25 0,-26 0,1 0,0 0,0 0,24 25,1-25,-25 0,0 0,-1 0,26 0,-25 0,0 0,24 0,-24 0,0 0,0 0,24 0,-24 0,0 0,24 0,-24 0,25 0,-25 0,24 0,1 0,-25 0,24 0,-24 0,0 0,25 0,-26 0,1 0,0 0,0 0,0 0,-1 0,26 0,0 0,-26 0,1 0,-25-25,25 25,0 0,24 0,-24 0,25 0,-25 0,-1 0,1 0,25 0,-25 0,-1 0,1 0,25-50,-25 50,-1 0,26 0,-25 0,0 0,-1 0,1 0,25 0,-25 0,0 0,24 0,-24 0</inkml:trace>
</inkml:ink>
</file>

<file path=ppt/ink/ink9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4T00:01:47.8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9897 10740,'25'0,"25"0,-25 0,-1 0,1 0,50 0,-51 0,26 0,-50 50,25-50,0 0,-1 0,26 0,-25 0,0 0,24 0,-24 0,0 0,49 0,-49 0,25 0,-25 0,49 0,-49 0,24 0,-24 0,0 0,0 0,0 0,24 0,-24 0,0 0,0 0,24 0,-24 0,0 0,0 0,24 0,-24 0,0 0,0 0,24 0,-24 0,0 0,0 0,24 0,-24 0,0 0,25 0,-26 0,1 0,0 0,25 0,-26 0,1 0,25 0,-25 0,-1 0,1 0,25 0,-25 0,-1 0,1 0,0 0,25 0,-26 0,1 0,0 0,25 0,-26 0,1 0,25 0,-25 0,-1 0,1 0,50 0,-26 0,-24 0,0 0,0 0,24 0,-24 0,0 0,25 0,-26 25,1-25,0 0,25 0,-26 0,1 0,0 0,25 0,-26 0,1 0,0 0,25 0,-1 0,-24 0,25 0,-26 0,1 0,25 0,-25 0,-1 0,1 0,0 0,25 0,-26 0,1 0,25 0,-25 0,0 0,-1 0,26 0,-25 0,24 0,1 0,-25 0,24 0,-24 0,0 0,0 0,24 0,-24 0,50 0,-26 0,1 0,-25 0,24 0,-24 0,0 0,24 0,-24 0,0 0,0 0,24 0,26 0,-50 0,0 0,-1 0,26 0,-25 0,0 0,-1 0,26 0,-25 0,0 0,24 0,-24 0,0 0,0 0,24 0,-24 0,0 0,0 0,24 0,-24 0,0 0,0 0,24 0,-24 0,0 0,24 0,26 0,-50 0,-1 0,1 0,25 25,-25-25,-1 0,26 0,-25 0,0 0,0 0,-1 0,26 0,0 0,-26 0,26 0,-25 0,0 0,-1 0,26 0,24 0,-49 0,0 0,25 0,-26 0,1 0,0 0,25 0,-26 0,1 0,25 0,-25 0,24 0,-24 0,0 0,0 0,-1 0,1 0,25 0,-25 0,0 0,24 0,-24 0,0 0,0 0,24 0,-24 0,0 0,0 0,24 0,-24 0,0 0,0 0,24 0,-24 0,0 0,0 0,-1 0,26 0,-25 0,49 0,-49 0,25 0,-26 0,1 0,0 0,25 0,-26 0,1 0,0 0,25 0,-25 0,-1 0,1 0,25 0,-25 0,-1 0,26 0,-25 0,0 0,-1 0,1 0,25 0,-25 0,-1 0,26 0,-25 0,24 0,-24 0,25 0,-25 0,-1 0,26 0,-25 49,0-49,-1 0,26 25,-25-25,0 0,24 0,-24 0,0 0,24 0,1 0,-50 50,50-50,-25 0,-1 0,1 0,25 0,-25 0,-1 0,1 0,25 0,-25 0,-1 0,51 0,-50 0,49 0,-24 0,-26 0,1 0,25 0,-25 0,-1 0,1 0,25 0,-25 0,-1 0,26 0,24 0,-49 0,0 0,0 0,0 0,0 0,-1 0,1 0,0 0,25 0,-26 0,26 0,-25 0,0 0,-1 0,1 0,0 0,0 0,0 0,-1 0,1 0,0 0,0 0,24 0,-24 0,0 0,25 0,-26 0,26 0,0 0,-26 0,26 0,-25 0,0 0,-1 0,26 0,-25 0,0 0,49 0,-49 0,49 0,-24 0,-25 0,24 0,-24 0,0 0,25 0,-1 0,26 0,-26 0,1 0,24 0,1 0,-26 0,-24 0,0 0,24 0,-24 0,0 0,49 0,-49 0,50 0,-26 0,-24 0,0 0,25 0,-26 0,1 0,0 0,25 0,-26 0,1 0,0 0,49 0,-24 0,-25 0,0 0,-1 0,26 0,-25 0,0 0,-1 0,26 0,-25 0,0 0,24 0,-24 0,0 0,49 0,-49 0,0 0,0 0,0 0,-1 0,1 0,0 0,0 0,0 0,24 0,-24 0,0 0,0 0,24 0,-24 0,0-25,0 25,24 0,26 0,-51 0,1 0,-25-25,0 0,0-24</inkml:trace>
</inkml:ink>
</file>

<file path=ppt/ink/ink9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4T00:01:51.97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16744 10716,'49'0,"26"0,-51 0,100 0,-24 0,-1 0,-74 0,24 0,-24 0,0 0,24 0,-24 0,0 0,49 0,-49 0,25 0,-25-25,-1 25,26 0,-25 0,0 0,24 0,-24 0,0 0,0 0,-25-50,49 50,-24 0,0 0,0 0,24 0,-24 0,0 0,25 0,-26 0,1 0,0 0,25 0,-26 0,1 0,25 0,-25 0,-1 0,1 0,25 0,-25 0,-1 0,1 0,25 0,-25 0,-1 0,1 0,25 0,-50 25,25-25,-1 0,1 0,-25 25,50-25,-25 0,0 0,-1 0,26 0,-25 0,0 0,-25 25,24-25,1 0,25 0,-25 0,-1 0,26 0,-25 0,0 0,24 49,-24-49,0 0,0 0,24 0,26 0,-51 0,26 0,0 0,-1 0,-24 0,0 0,0 0,24 0,-24 0,0 0,0 0,24 0,-24 0,0 0,25 0,-26 0,1 0,0 0,25 0,-26 0,1 0,0 0,25 0,-26 0,1 0,0 0,49 0,-49 0,50 0,-26 0,-24 0,0 0,0 25,-1-25,1 0,0 0,0 0,24 0,-24 0,0 0,0 0,0 0,24 0,-24 0,0 0,25 0,24 0,-49 0,0 0,-1 0,26 0,-25 0,0 0,-1 0,26 0,0 0,-26 0,26 0,24 0,-49 0,0 0,0 0,24 0,-24 0,0 0,25 0,-26 0,1 0,0 0,0 0,24 0,-24 0,0 0,25 0,-25 0,-1 0,26 0,24 0,-24 0,0 0,-26 0,1 0,0 0,25 0,-26 0,1 0,0 0,25 0,-26 0,1 0,25 0,-25 0,-1 0,1 0,25 0,-25 0,49-25,0 25,1 0,49 0,-50 0,-24 0,0 0,-1 0,-24 0,0 0,24 0</inkml:trace>
</inkml:ink>
</file>

<file path=ppt/ink/ink9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06452" units="1/cm"/>
          <inkml:channelProperty channel="Y" name="resolution" value="42.66667" units="1/cm"/>
        </inkml:channelProperties>
      </inkml:inkSource>
      <inkml:timestamp xml:id="ts0" timeString="2013-02-04T00:01:58.68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5904 3175,'25'25,"24"-25,1 0,-25 0,24 0,-24 25,50-1,-1-24,0 0,1 0,-1 0,1 0,-51 0,26 0,-25 0,0 0,49 0,-24 0,-26 0,26 0,-25 0,0 0,24 0,26 0,-51 0,1 0,0 0,25 0,-25 0,-1 0,1 0,25 0,-25-24,-1 24,26 0,24 0,-49 0,0 0,0 0,24 0,-24 0,0 0,25 0,-26 0,1 0,25-25,24 25,-24 0,-1 0,26 0,-50 0,-1 0,26 0,-25 0,0 0,24 0,1 0,0 0,-26 0,1 0,25 0,-25 0,-1 0,1 0,25 0,-25 0,-1 0,26 0,24 0,-49 0,0 0,0 0,24 0,-24 0,0 0,25 0,-26 0,1 0,0 0,49 0,1 0,-26 0,-24 25,0-25,25 0,-25 0,-1 0,1 0,25 0,24 0,-49 0,0 0,24 0,-24 0,0 0,0 0,-25 24,49-24,-24 0,0 0,25 0,-26 0,1 0,0 0,0 0,0 0,-1 0,-48 0,-1-49,0 49,0 0,-24 0,24 0,0 0,0 0,-24 0,24 0,0-25,-25 25,26 0,-1 0,-25-50,25 50,1 0,-1 0,0 0,-25-24,26 24,-1 0,-25 0,25 0,0 0,-24 0,24 0,0 0,0 0,-24 0,24 0,0 0,0 0,1 0,-1 0,0 0,-25 0,1 0,24 0,0 0,-24 0,24 0,0 0,0 0,-24 0,24 0,0 0,-25 0,26 0,-1 0,0 0,-25 0,26 0,-1 0,0 0,0 0,-24 0,24 0,0 0,-25 0,25 0,1 0,-51 0,26 0,-1 0,0 0,26 0,-1 0,-25 0,-24 0,49 0,0 0,0 0,-24 0,24 0,0 0,-24 0,24 0,0 0,0 0,0 0,-24 0,-26 0,51 0,-1 0,-25 0,25 0,0 0,1 0,-26 0,25 0,0 0,1 0,-26 0,25 0,0 0,1 0,-26 0,25 0,0 0,1 0,-26 0,25 0,0 0,-24 0,24 0,0 0,0 0,-24 0,24 0,0 0,-24 0,24 0,-50 0,51 0,-1 0,-25 0,25 0,0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9F7025-33D9-4E9F-9955-A14222A03D05}" type="datetimeFigureOut">
              <a:rPr lang="en-US" smtClean="0"/>
              <a:t>05/09/2013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D3E3EA-CC6A-448F-83C3-9A526F33CF9E}" type="slidenum">
              <a:rPr lang="en-US" smtClean="0"/>
              <a:t>‹#›</a:t>
            </a:fld>
            <a:endParaRPr lang="en-US"/>
          </a:p>
        </p:txBody>
      </p:sp>
    </p:spTree>
    <p:extLst>
      <p:ext uri="{BB962C8B-B14F-4D97-AF65-F5344CB8AC3E}">
        <p14:creationId xmlns:p14="http://schemas.microsoft.com/office/powerpoint/2010/main" val="135252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981022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10</a:t>
            </a:fld>
            <a:endParaRPr lang="en-US"/>
          </a:p>
        </p:txBody>
      </p:sp>
    </p:spTree>
    <p:extLst>
      <p:ext uri="{BB962C8B-B14F-4D97-AF65-F5344CB8AC3E}">
        <p14:creationId xmlns:p14="http://schemas.microsoft.com/office/powerpoint/2010/main" val="140269169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100</a:t>
            </a:fld>
            <a:endParaRPr lang="en-US"/>
          </a:p>
        </p:txBody>
      </p:sp>
    </p:spTree>
    <p:extLst>
      <p:ext uri="{BB962C8B-B14F-4D97-AF65-F5344CB8AC3E}">
        <p14:creationId xmlns:p14="http://schemas.microsoft.com/office/powerpoint/2010/main" val="239311375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101</a:t>
            </a:fld>
            <a:endParaRPr lang="en-US"/>
          </a:p>
        </p:txBody>
      </p:sp>
    </p:spTree>
    <p:extLst>
      <p:ext uri="{BB962C8B-B14F-4D97-AF65-F5344CB8AC3E}">
        <p14:creationId xmlns:p14="http://schemas.microsoft.com/office/powerpoint/2010/main" val="16874022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102</a:t>
            </a:fld>
            <a:endParaRPr lang="en-US"/>
          </a:p>
        </p:txBody>
      </p:sp>
    </p:spTree>
    <p:extLst>
      <p:ext uri="{BB962C8B-B14F-4D97-AF65-F5344CB8AC3E}">
        <p14:creationId xmlns:p14="http://schemas.microsoft.com/office/powerpoint/2010/main" val="299035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103</a:t>
            </a:fld>
            <a:endParaRPr lang="en-US"/>
          </a:p>
        </p:txBody>
      </p:sp>
    </p:spTree>
    <p:extLst>
      <p:ext uri="{BB962C8B-B14F-4D97-AF65-F5344CB8AC3E}">
        <p14:creationId xmlns:p14="http://schemas.microsoft.com/office/powerpoint/2010/main" val="343929872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104</a:t>
            </a:fld>
            <a:endParaRPr lang="en-US"/>
          </a:p>
        </p:txBody>
      </p:sp>
    </p:spTree>
    <p:extLst>
      <p:ext uri="{BB962C8B-B14F-4D97-AF65-F5344CB8AC3E}">
        <p14:creationId xmlns:p14="http://schemas.microsoft.com/office/powerpoint/2010/main" val="21725373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105</a:t>
            </a:fld>
            <a:endParaRPr lang="en-US"/>
          </a:p>
        </p:txBody>
      </p:sp>
    </p:spTree>
    <p:extLst>
      <p:ext uri="{BB962C8B-B14F-4D97-AF65-F5344CB8AC3E}">
        <p14:creationId xmlns:p14="http://schemas.microsoft.com/office/powerpoint/2010/main" val="95177174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106</a:t>
            </a:fld>
            <a:endParaRPr lang="en-US"/>
          </a:p>
        </p:txBody>
      </p:sp>
    </p:spTree>
    <p:extLst>
      <p:ext uri="{BB962C8B-B14F-4D97-AF65-F5344CB8AC3E}">
        <p14:creationId xmlns:p14="http://schemas.microsoft.com/office/powerpoint/2010/main" val="284847989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107</a:t>
            </a:fld>
            <a:endParaRPr lang="en-US"/>
          </a:p>
        </p:txBody>
      </p:sp>
    </p:spTree>
    <p:extLst>
      <p:ext uri="{BB962C8B-B14F-4D97-AF65-F5344CB8AC3E}">
        <p14:creationId xmlns:p14="http://schemas.microsoft.com/office/powerpoint/2010/main" val="708743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108</a:t>
            </a:fld>
            <a:endParaRPr lang="en-US"/>
          </a:p>
        </p:txBody>
      </p:sp>
    </p:spTree>
    <p:extLst>
      <p:ext uri="{BB962C8B-B14F-4D97-AF65-F5344CB8AC3E}">
        <p14:creationId xmlns:p14="http://schemas.microsoft.com/office/powerpoint/2010/main" val="53567794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109</a:t>
            </a:fld>
            <a:endParaRPr lang="en-US"/>
          </a:p>
        </p:txBody>
      </p:sp>
    </p:spTree>
    <p:extLst>
      <p:ext uri="{BB962C8B-B14F-4D97-AF65-F5344CB8AC3E}">
        <p14:creationId xmlns:p14="http://schemas.microsoft.com/office/powerpoint/2010/main" val="1497862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11</a:t>
            </a:fld>
            <a:endParaRPr lang="en-US"/>
          </a:p>
        </p:txBody>
      </p:sp>
    </p:spTree>
    <p:extLst>
      <p:ext uri="{BB962C8B-B14F-4D97-AF65-F5344CB8AC3E}">
        <p14:creationId xmlns:p14="http://schemas.microsoft.com/office/powerpoint/2010/main" val="20366713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110</a:t>
            </a:fld>
            <a:endParaRPr lang="en-US"/>
          </a:p>
        </p:txBody>
      </p:sp>
    </p:spTree>
    <p:extLst>
      <p:ext uri="{BB962C8B-B14F-4D97-AF65-F5344CB8AC3E}">
        <p14:creationId xmlns:p14="http://schemas.microsoft.com/office/powerpoint/2010/main" val="272074181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111</a:t>
            </a:fld>
            <a:endParaRPr lang="en-US"/>
          </a:p>
        </p:txBody>
      </p:sp>
    </p:spTree>
    <p:extLst>
      <p:ext uri="{BB962C8B-B14F-4D97-AF65-F5344CB8AC3E}">
        <p14:creationId xmlns:p14="http://schemas.microsoft.com/office/powerpoint/2010/main" val="406953666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112</a:t>
            </a:fld>
            <a:endParaRPr lang="en-US"/>
          </a:p>
        </p:txBody>
      </p:sp>
    </p:spTree>
    <p:extLst>
      <p:ext uri="{BB962C8B-B14F-4D97-AF65-F5344CB8AC3E}">
        <p14:creationId xmlns:p14="http://schemas.microsoft.com/office/powerpoint/2010/main" val="138782470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113</a:t>
            </a:fld>
            <a:endParaRPr lang="en-US"/>
          </a:p>
        </p:txBody>
      </p:sp>
    </p:spTree>
    <p:extLst>
      <p:ext uri="{BB962C8B-B14F-4D97-AF65-F5344CB8AC3E}">
        <p14:creationId xmlns:p14="http://schemas.microsoft.com/office/powerpoint/2010/main" val="62478260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114</a:t>
            </a:fld>
            <a:endParaRPr lang="en-US"/>
          </a:p>
        </p:txBody>
      </p:sp>
    </p:spTree>
    <p:extLst>
      <p:ext uri="{BB962C8B-B14F-4D97-AF65-F5344CB8AC3E}">
        <p14:creationId xmlns:p14="http://schemas.microsoft.com/office/powerpoint/2010/main" val="81655708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115</a:t>
            </a:fld>
            <a:endParaRPr lang="en-US"/>
          </a:p>
        </p:txBody>
      </p:sp>
    </p:spTree>
    <p:extLst>
      <p:ext uri="{BB962C8B-B14F-4D97-AF65-F5344CB8AC3E}">
        <p14:creationId xmlns:p14="http://schemas.microsoft.com/office/powerpoint/2010/main" val="412770686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116</a:t>
            </a:fld>
            <a:endParaRPr lang="en-US"/>
          </a:p>
        </p:txBody>
      </p:sp>
    </p:spTree>
    <p:extLst>
      <p:ext uri="{BB962C8B-B14F-4D97-AF65-F5344CB8AC3E}">
        <p14:creationId xmlns:p14="http://schemas.microsoft.com/office/powerpoint/2010/main" val="178668103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117</a:t>
            </a:fld>
            <a:endParaRPr lang="en-US"/>
          </a:p>
        </p:txBody>
      </p:sp>
    </p:spTree>
    <p:extLst>
      <p:ext uri="{BB962C8B-B14F-4D97-AF65-F5344CB8AC3E}">
        <p14:creationId xmlns:p14="http://schemas.microsoft.com/office/powerpoint/2010/main" val="677759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118</a:t>
            </a:fld>
            <a:endParaRPr lang="en-US"/>
          </a:p>
        </p:txBody>
      </p:sp>
    </p:spTree>
    <p:extLst>
      <p:ext uri="{BB962C8B-B14F-4D97-AF65-F5344CB8AC3E}">
        <p14:creationId xmlns:p14="http://schemas.microsoft.com/office/powerpoint/2010/main" val="19115875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119</a:t>
            </a:fld>
            <a:endParaRPr lang="en-US"/>
          </a:p>
        </p:txBody>
      </p:sp>
    </p:spTree>
    <p:extLst>
      <p:ext uri="{BB962C8B-B14F-4D97-AF65-F5344CB8AC3E}">
        <p14:creationId xmlns:p14="http://schemas.microsoft.com/office/powerpoint/2010/main" val="1758321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12</a:t>
            </a:fld>
            <a:endParaRPr lang="en-US"/>
          </a:p>
        </p:txBody>
      </p:sp>
    </p:spTree>
    <p:extLst>
      <p:ext uri="{BB962C8B-B14F-4D97-AF65-F5344CB8AC3E}">
        <p14:creationId xmlns:p14="http://schemas.microsoft.com/office/powerpoint/2010/main" val="42929297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120</a:t>
            </a:fld>
            <a:endParaRPr lang="en-US"/>
          </a:p>
        </p:txBody>
      </p:sp>
    </p:spTree>
    <p:extLst>
      <p:ext uri="{BB962C8B-B14F-4D97-AF65-F5344CB8AC3E}">
        <p14:creationId xmlns:p14="http://schemas.microsoft.com/office/powerpoint/2010/main" val="261576892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121</a:t>
            </a:fld>
            <a:endParaRPr lang="en-US"/>
          </a:p>
        </p:txBody>
      </p:sp>
    </p:spTree>
    <p:extLst>
      <p:ext uri="{BB962C8B-B14F-4D97-AF65-F5344CB8AC3E}">
        <p14:creationId xmlns:p14="http://schemas.microsoft.com/office/powerpoint/2010/main" val="236811159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122</a:t>
            </a:fld>
            <a:endParaRPr lang="en-US"/>
          </a:p>
        </p:txBody>
      </p:sp>
    </p:spTree>
    <p:extLst>
      <p:ext uri="{BB962C8B-B14F-4D97-AF65-F5344CB8AC3E}">
        <p14:creationId xmlns:p14="http://schemas.microsoft.com/office/powerpoint/2010/main" val="305154982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123</a:t>
            </a:fld>
            <a:endParaRPr lang="en-US"/>
          </a:p>
        </p:txBody>
      </p:sp>
    </p:spTree>
    <p:extLst>
      <p:ext uri="{BB962C8B-B14F-4D97-AF65-F5344CB8AC3E}">
        <p14:creationId xmlns:p14="http://schemas.microsoft.com/office/powerpoint/2010/main" val="158680185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124</a:t>
            </a:fld>
            <a:endParaRPr lang="en-US"/>
          </a:p>
        </p:txBody>
      </p:sp>
    </p:spTree>
    <p:extLst>
      <p:ext uri="{BB962C8B-B14F-4D97-AF65-F5344CB8AC3E}">
        <p14:creationId xmlns:p14="http://schemas.microsoft.com/office/powerpoint/2010/main" val="249801776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125</a:t>
            </a:fld>
            <a:endParaRPr lang="en-US"/>
          </a:p>
        </p:txBody>
      </p:sp>
    </p:spTree>
    <p:extLst>
      <p:ext uri="{BB962C8B-B14F-4D97-AF65-F5344CB8AC3E}">
        <p14:creationId xmlns:p14="http://schemas.microsoft.com/office/powerpoint/2010/main" val="53026057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126</a:t>
            </a:fld>
            <a:endParaRPr lang="en-US"/>
          </a:p>
        </p:txBody>
      </p:sp>
    </p:spTree>
    <p:extLst>
      <p:ext uri="{BB962C8B-B14F-4D97-AF65-F5344CB8AC3E}">
        <p14:creationId xmlns:p14="http://schemas.microsoft.com/office/powerpoint/2010/main" val="25609960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127</a:t>
            </a:fld>
            <a:endParaRPr lang="en-US"/>
          </a:p>
        </p:txBody>
      </p:sp>
    </p:spTree>
    <p:extLst>
      <p:ext uri="{BB962C8B-B14F-4D97-AF65-F5344CB8AC3E}">
        <p14:creationId xmlns:p14="http://schemas.microsoft.com/office/powerpoint/2010/main" val="15644765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128</a:t>
            </a:fld>
            <a:endParaRPr lang="en-US"/>
          </a:p>
        </p:txBody>
      </p:sp>
    </p:spTree>
    <p:extLst>
      <p:ext uri="{BB962C8B-B14F-4D97-AF65-F5344CB8AC3E}">
        <p14:creationId xmlns:p14="http://schemas.microsoft.com/office/powerpoint/2010/main" val="78482012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129</a:t>
            </a:fld>
            <a:endParaRPr lang="en-US"/>
          </a:p>
        </p:txBody>
      </p:sp>
    </p:spTree>
    <p:extLst>
      <p:ext uri="{BB962C8B-B14F-4D97-AF65-F5344CB8AC3E}">
        <p14:creationId xmlns:p14="http://schemas.microsoft.com/office/powerpoint/2010/main" val="3794916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13</a:t>
            </a:fld>
            <a:endParaRPr lang="en-US"/>
          </a:p>
        </p:txBody>
      </p:sp>
    </p:spTree>
    <p:extLst>
      <p:ext uri="{BB962C8B-B14F-4D97-AF65-F5344CB8AC3E}">
        <p14:creationId xmlns:p14="http://schemas.microsoft.com/office/powerpoint/2010/main" val="424611356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130</a:t>
            </a:fld>
            <a:endParaRPr lang="en-US"/>
          </a:p>
        </p:txBody>
      </p:sp>
    </p:spTree>
    <p:extLst>
      <p:ext uri="{BB962C8B-B14F-4D97-AF65-F5344CB8AC3E}">
        <p14:creationId xmlns:p14="http://schemas.microsoft.com/office/powerpoint/2010/main" val="361385495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131</a:t>
            </a:fld>
            <a:endParaRPr lang="en-US"/>
          </a:p>
        </p:txBody>
      </p:sp>
    </p:spTree>
    <p:extLst>
      <p:ext uri="{BB962C8B-B14F-4D97-AF65-F5344CB8AC3E}">
        <p14:creationId xmlns:p14="http://schemas.microsoft.com/office/powerpoint/2010/main" val="141863232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132</a:t>
            </a:fld>
            <a:endParaRPr lang="en-US"/>
          </a:p>
        </p:txBody>
      </p:sp>
    </p:spTree>
    <p:extLst>
      <p:ext uri="{BB962C8B-B14F-4D97-AF65-F5344CB8AC3E}">
        <p14:creationId xmlns:p14="http://schemas.microsoft.com/office/powerpoint/2010/main" val="291342762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133</a:t>
            </a:fld>
            <a:endParaRPr lang="en-US"/>
          </a:p>
        </p:txBody>
      </p:sp>
    </p:spTree>
    <p:extLst>
      <p:ext uri="{BB962C8B-B14F-4D97-AF65-F5344CB8AC3E}">
        <p14:creationId xmlns:p14="http://schemas.microsoft.com/office/powerpoint/2010/main" val="395860227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134</a:t>
            </a:fld>
            <a:endParaRPr lang="en-US"/>
          </a:p>
        </p:txBody>
      </p:sp>
    </p:spTree>
    <p:extLst>
      <p:ext uri="{BB962C8B-B14F-4D97-AF65-F5344CB8AC3E}">
        <p14:creationId xmlns:p14="http://schemas.microsoft.com/office/powerpoint/2010/main" val="270082039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135</a:t>
            </a:fld>
            <a:endParaRPr lang="en-US"/>
          </a:p>
        </p:txBody>
      </p:sp>
    </p:spTree>
    <p:extLst>
      <p:ext uri="{BB962C8B-B14F-4D97-AF65-F5344CB8AC3E}">
        <p14:creationId xmlns:p14="http://schemas.microsoft.com/office/powerpoint/2010/main" val="192285359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136</a:t>
            </a:fld>
            <a:endParaRPr lang="en-US"/>
          </a:p>
        </p:txBody>
      </p:sp>
    </p:spTree>
    <p:extLst>
      <p:ext uri="{BB962C8B-B14F-4D97-AF65-F5344CB8AC3E}">
        <p14:creationId xmlns:p14="http://schemas.microsoft.com/office/powerpoint/2010/main" val="57275790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137</a:t>
            </a:fld>
            <a:endParaRPr lang="en-US"/>
          </a:p>
        </p:txBody>
      </p:sp>
    </p:spTree>
    <p:extLst>
      <p:ext uri="{BB962C8B-B14F-4D97-AF65-F5344CB8AC3E}">
        <p14:creationId xmlns:p14="http://schemas.microsoft.com/office/powerpoint/2010/main" val="395296121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138</a:t>
            </a:fld>
            <a:endParaRPr lang="en-US"/>
          </a:p>
        </p:txBody>
      </p:sp>
    </p:spTree>
    <p:extLst>
      <p:ext uri="{BB962C8B-B14F-4D97-AF65-F5344CB8AC3E}">
        <p14:creationId xmlns:p14="http://schemas.microsoft.com/office/powerpoint/2010/main" val="34590751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139</a:t>
            </a:fld>
            <a:endParaRPr lang="en-US"/>
          </a:p>
        </p:txBody>
      </p:sp>
    </p:spTree>
    <p:extLst>
      <p:ext uri="{BB962C8B-B14F-4D97-AF65-F5344CB8AC3E}">
        <p14:creationId xmlns:p14="http://schemas.microsoft.com/office/powerpoint/2010/main" val="3596276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14</a:t>
            </a:fld>
            <a:endParaRPr lang="en-US"/>
          </a:p>
        </p:txBody>
      </p:sp>
    </p:spTree>
    <p:extLst>
      <p:ext uri="{BB962C8B-B14F-4D97-AF65-F5344CB8AC3E}">
        <p14:creationId xmlns:p14="http://schemas.microsoft.com/office/powerpoint/2010/main" val="407387356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140</a:t>
            </a:fld>
            <a:endParaRPr lang="en-US"/>
          </a:p>
        </p:txBody>
      </p:sp>
    </p:spTree>
    <p:extLst>
      <p:ext uri="{BB962C8B-B14F-4D97-AF65-F5344CB8AC3E}">
        <p14:creationId xmlns:p14="http://schemas.microsoft.com/office/powerpoint/2010/main" val="275034245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141</a:t>
            </a:fld>
            <a:endParaRPr lang="en-US"/>
          </a:p>
        </p:txBody>
      </p:sp>
    </p:spTree>
    <p:extLst>
      <p:ext uri="{BB962C8B-B14F-4D97-AF65-F5344CB8AC3E}">
        <p14:creationId xmlns:p14="http://schemas.microsoft.com/office/powerpoint/2010/main" val="381159652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142</a:t>
            </a:fld>
            <a:endParaRPr lang="en-US"/>
          </a:p>
        </p:txBody>
      </p:sp>
    </p:spTree>
    <p:extLst>
      <p:ext uri="{BB962C8B-B14F-4D97-AF65-F5344CB8AC3E}">
        <p14:creationId xmlns:p14="http://schemas.microsoft.com/office/powerpoint/2010/main" val="99570794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143</a:t>
            </a:fld>
            <a:endParaRPr lang="en-US"/>
          </a:p>
        </p:txBody>
      </p:sp>
    </p:spTree>
    <p:extLst>
      <p:ext uri="{BB962C8B-B14F-4D97-AF65-F5344CB8AC3E}">
        <p14:creationId xmlns:p14="http://schemas.microsoft.com/office/powerpoint/2010/main" val="184443451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144</a:t>
            </a:fld>
            <a:endParaRPr lang="en-US"/>
          </a:p>
        </p:txBody>
      </p:sp>
    </p:spTree>
    <p:extLst>
      <p:ext uri="{BB962C8B-B14F-4D97-AF65-F5344CB8AC3E}">
        <p14:creationId xmlns:p14="http://schemas.microsoft.com/office/powerpoint/2010/main" val="230742799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145</a:t>
            </a:fld>
            <a:endParaRPr lang="en-US"/>
          </a:p>
        </p:txBody>
      </p:sp>
    </p:spTree>
    <p:extLst>
      <p:ext uri="{BB962C8B-B14F-4D97-AF65-F5344CB8AC3E}">
        <p14:creationId xmlns:p14="http://schemas.microsoft.com/office/powerpoint/2010/main" val="367923678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146</a:t>
            </a:fld>
            <a:endParaRPr lang="en-US"/>
          </a:p>
        </p:txBody>
      </p:sp>
    </p:spTree>
    <p:extLst>
      <p:ext uri="{BB962C8B-B14F-4D97-AF65-F5344CB8AC3E}">
        <p14:creationId xmlns:p14="http://schemas.microsoft.com/office/powerpoint/2010/main" val="297401292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147</a:t>
            </a:fld>
            <a:endParaRPr lang="en-US"/>
          </a:p>
        </p:txBody>
      </p:sp>
    </p:spTree>
    <p:extLst>
      <p:ext uri="{BB962C8B-B14F-4D97-AF65-F5344CB8AC3E}">
        <p14:creationId xmlns:p14="http://schemas.microsoft.com/office/powerpoint/2010/main" val="370174795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148</a:t>
            </a:fld>
            <a:endParaRPr lang="en-US"/>
          </a:p>
        </p:txBody>
      </p:sp>
    </p:spTree>
    <p:extLst>
      <p:ext uri="{BB962C8B-B14F-4D97-AF65-F5344CB8AC3E}">
        <p14:creationId xmlns:p14="http://schemas.microsoft.com/office/powerpoint/2010/main" val="326057720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149</a:t>
            </a:fld>
            <a:endParaRPr lang="en-US"/>
          </a:p>
        </p:txBody>
      </p:sp>
    </p:spTree>
    <p:extLst>
      <p:ext uri="{BB962C8B-B14F-4D97-AF65-F5344CB8AC3E}">
        <p14:creationId xmlns:p14="http://schemas.microsoft.com/office/powerpoint/2010/main" val="1536673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15</a:t>
            </a:fld>
            <a:endParaRPr lang="en-US"/>
          </a:p>
        </p:txBody>
      </p:sp>
    </p:spTree>
    <p:extLst>
      <p:ext uri="{BB962C8B-B14F-4D97-AF65-F5344CB8AC3E}">
        <p14:creationId xmlns:p14="http://schemas.microsoft.com/office/powerpoint/2010/main" val="89746411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150</a:t>
            </a:fld>
            <a:endParaRPr lang="en-US"/>
          </a:p>
        </p:txBody>
      </p:sp>
    </p:spTree>
    <p:extLst>
      <p:ext uri="{BB962C8B-B14F-4D97-AF65-F5344CB8AC3E}">
        <p14:creationId xmlns:p14="http://schemas.microsoft.com/office/powerpoint/2010/main" val="365594913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151</a:t>
            </a:fld>
            <a:endParaRPr lang="en-US"/>
          </a:p>
        </p:txBody>
      </p:sp>
    </p:spTree>
    <p:extLst>
      <p:ext uri="{BB962C8B-B14F-4D97-AF65-F5344CB8AC3E}">
        <p14:creationId xmlns:p14="http://schemas.microsoft.com/office/powerpoint/2010/main" val="122375783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152</a:t>
            </a:fld>
            <a:endParaRPr lang="en-US"/>
          </a:p>
        </p:txBody>
      </p:sp>
    </p:spTree>
    <p:extLst>
      <p:ext uri="{BB962C8B-B14F-4D97-AF65-F5344CB8AC3E}">
        <p14:creationId xmlns:p14="http://schemas.microsoft.com/office/powerpoint/2010/main" val="304685913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153</a:t>
            </a:fld>
            <a:endParaRPr lang="en-US"/>
          </a:p>
        </p:txBody>
      </p:sp>
    </p:spTree>
    <p:extLst>
      <p:ext uri="{BB962C8B-B14F-4D97-AF65-F5344CB8AC3E}">
        <p14:creationId xmlns:p14="http://schemas.microsoft.com/office/powerpoint/2010/main" val="357459029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154</a:t>
            </a:fld>
            <a:endParaRPr lang="en-US"/>
          </a:p>
        </p:txBody>
      </p:sp>
    </p:spTree>
    <p:extLst>
      <p:ext uri="{BB962C8B-B14F-4D97-AF65-F5344CB8AC3E}">
        <p14:creationId xmlns:p14="http://schemas.microsoft.com/office/powerpoint/2010/main" val="337670673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155</a:t>
            </a:fld>
            <a:endParaRPr lang="en-US"/>
          </a:p>
        </p:txBody>
      </p:sp>
    </p:spTree>
    <p:extLst>
      <p:ext uri="{BB962C8B-B14F-4D97-AF65-F5344CB8AC3E}">
        <p14:creationId xmlns:p14="http://schemas.microsoft.com/office/powerpoint/2010/main" val="31854158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156</a:t>
            </a:fld>
            <a:endParaRPr lang="en-US"/>
          </a:p>
        </p:txBody>
      </p:sp>
    </p:spTree>
    <p:extLst>
      <p:ext uri="{BB962C8B-B14F-4D97-AF65-F5344CB8AC3E}">
        <p14:creationId xmlns:p14="http://schemas.microsoft.com/office/powerpoint/2010/main" val="213315872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157</a:t>
            </a:fld>
            <a:endParaRPr lang="en-US"/>
          </a:p>
        </p:txBody>
      </p:sp>
    </p:spTree>
    <p:extLst>
      <p:ext uri="{BB962C8B-B14F-4D97-AF65-F5344CB8AC3E}">
        <p14:creationId xmlns:p14="http://schemas.microsoft.com/office/powerpoint/2010/main" val="145478797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158</a:t>
            </a:fld>
            <a:endParaRPr lang="en-US"/>
          </a:p>
        </p:txBody>
      </p:sp>
    </p:spTree>
    <p:extLst>
      <p:ext uri="{BB962C8B-B14F-4D97-AF65-F5344CB8AC3E}">
        <p14:creationId xmlns:p14="http://schemas.microsoft.com/office/powerpoint/2010/main" val="121114110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159</a:t>
            </a:fld>
            <a:endParaRPr lang="en-US"/>
          </a:p>
        </p:txBody>
      </p:sp>
    </p:spTree>
    <p:extLst>
      <p:ext uri="{BB962C8B-B14F-4D97-AF65-F5344CB8AC3E}">
        <p14:creationId xmlns:p14="http://schemas.microsoft.com/office/powerpoint/2010/main" val="204896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16</a:t>
            </a:fld>
            <a:endParaRPr lang="en-US"/>
          </a:p>
        </p:txBody>
      </p:sp>
    </p:spTree>
    <p:extLst>
      <p:ext uri="{BB962C8B-B14F-4D97-AF65-F5344CB8AC3E}">
        <p14:creationId xmlns:p14="http://schemas.microsoft.com/office/powerpoint/2010/main" val="60554260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160</a:t>
            </a:fld>
            <a:endParaRPr lang="en-US"/>
          </a:p>
        </p:txBody>
      </p:sp>
    </p:spTree>
    <p:extLst>
      <p:ext uri="{BB962C8B-B14F-4D97-AF65-F5344CB8AC3E}">
        <p14:creationId xmlns:p14="http://schemas.microsoft.com/office/powerpoint/2010/main" val="186198267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161</a:t>
            </a:fld>
            <a:endParaRPr lang="en-US"/>
          </a:p>
        </p:txBody>
      </p:sp>
    </p:spTree>
    <p:extLst>
      <p:ext uri="{BB962C8B-B14F-4D97-AF65-F5344CB8AC3E}">
        <p14:creationId xmlns:p14="http://schemas.microsoft.com/office/powerpoint/2010/main" val="25833151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162</a:t>
            </a:fld>
            <a:endParaRPr lang="en-US"/>
          </a:p>
        </p:txBody>
      </p:sp>
    </p:spTree>
    <p:extLst>
      <p:ext uri="{BB962C8B-B14F-4D97-AF65-F5344CB8AC3E}">
        <p14:creationId xmlns:p14="http://schemas.microsoft.com/office/powerpoint/2010/main" val="247521741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163</a:t>
            </a:fld>
            <a:endParaRPr lang="en-US"/>
          </a:p>
        </p:txBody>
      </p:sp>
    </p:spTree>
    <p:extLst>
      <p:ext uri="{BB962C8B-B14F-4D97-AF65-F5344CB8AC3E}">
        <p14:creationId xmlns:p14="http://schemas.microsoft.com/office/powerpoint/2010/main" val="122961812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164</a:t>
            </a:fld>
            <a:endParaRPr lang="en-US"/>
          </a:p>
        </p:txBody>
      </p:sp>
    </p:spTree>
    <p:extLst>
      <p:ext uri="{BB962C8B-B14F-4D97-AF65-F5344CB8AC3E}">
        <p14:creationId xmlns:p14="http://schemas.microsoft.com/office/powerpoint/2010/main" val="253420866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165</a:t>
            </a:fld>
            <a:endParaRPr lang="en-US"/>
          </a:p>
        </p:txBody>
      </p:sp>
    </p:spTree>
    <p:extLst>
      <p:ext uri="{BB962C8B-B14F-4D97-AF65-F5344CB8AC3E}">
        <p14:creationId xmlns:p14="http://schemas.microsoft.com/office/powerpoint/2010/main" val="264994041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166</a:t>
            </a:fld>
            <a:endParaRPr lang="en-US"/>
          </a:p>
        </p:txBody>
      </p:sp>
    </p:spTree>
    <p:extLst>
      <p:ext uri="{BB962C8B-B14F-4D97-AF65-F5344CB8AC3E}">
        <p14:creationId xmlns:p14="http://schemas.microsoft.com/office/powerpoint/2010/main" val="346512580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167</a:t>
            </a:fld>
            <a:endParaRPr lang="en-US"/>
          </a:p>
        </p:txBody>
      </p:sp>
    </p:spTree>
    <p:extLst>
      <p:ext uri="{BB962C8B-B14F-4D97-AF65-F5344CB8AC3E}">
        <p14:creationId xmlns:p14="http://schemas.microsoft.com/office/powerpoint/2010/main" val="121462807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168</a:t>
            </a:fld>
            <a:endParaRPr lang="en-US"/>
          </a:p>
        </p:txBody>
      </p:sp>
    </p:spTree>
    <p:extLst>
      <p:ext uri="{BB962C8B-B14F-4D97-AF65-F5344CB8AC3E}">
        <p14:creationId xmlns:p14="http://schemas.microsoft.com/office/powerpoint/2010/main" val="264466840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169</a:t>
            </a:fld>
            <a:endParaRPr lang="en-US"/>
          </a:p>
        </p:txBody>
      </p:sp>
    </p:spTree>
    <p:extLst>
      <p:ext uri="{BB962C8B-B14F-4D97-AF65-F5344CB8AC3E}">
        <p14:creationId xmlns:p14="http://schemas.microsoft.com/office/powerpoint/2010/main" val="3415888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17</a:t>
            </a:fld>
            <a:endParaRPr lang="en-US"/>
          </a:p>
        </p:txBody>
      </p:sp>
    </p:spTree>
    <p:extLst>
      <p:ext uri="{BB962C8B-B14F-4D97-AF65-F5344CB8AC3E}">
        <p14:creationId xmlns:p14="http://schemas.microsoft.com/office/powerpoint/2010/main" val="329035320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170</a:t>
            </a:fld>
            <a:endParaRPr lang="en-US"/>
          </a:p>
        </p:txBody>
      </p:sp>
    </p:spTree>
    <p:extLst>
      <p:ext uri="{BB962C8B-B14F-4D97-AF65-F5344CB8AC3E}">
        <p14:creationId xmlns:p14="http://schemas.microsoft.com/office/powerpoint/2010/main" val="197086166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171</a:t>
            </a:fld>
            <a:endParaRPr lang="en-US"/>
          </a:p>
        </p:txBody>
      </p:sp>
    </p:spTree>
    <p:extLst>
      <p:ext uri="{BB962C8B-B14F-4D97-AF65-F5344CB8AC3E}">
        <p14:creationId xmlns:p14="http://schemas.microsoft.com/office/powerpoint/2010/main" val="127135868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172</a:t>
            </a:fld>
            <a:endParaRPr lang="en-US"/>
          </a:p>
        </p:txBody>
      </p:sp>
    </p:spTree>
    <p:extLst>
      <p:ext uri="{BB962C8B-B14F-4D97-AF65-F5344CB8AC3E}">
        <p14:creationId xmlns:p14="http://schemas.microsoft.com/office/powerpoint/2010/main" val="409465656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173</a:t>
            </a:fld>
            <a:endParaRPr lang="en-US"/>
          </a:p>
        </p:txBody>
      </p:sp>
    </p:spTree>
    <p:extLst>
      <p:ext uri="{BB962C8B-B14F-4D97-AF65-F5344CB8AC3E}">
        <p14:creationId xmlns:p14="http://schemas.microsoft.com/office/powerpoint/2010/main" val="56171405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174</a:t>
            </a:fld>
            <a:endParaRPr lang="en-US"/>
          </a:p>
        </p:txBody>
      </p:sp>
    </p:spTree>
    <p:extLst>
      <p:ext uri="{BB962C8B-B14F-4D97-AF65-F5344CB8AC3E}">
        <p14:creationId xmlns:p14="http://schemas.microsoft.com/office/powerpoint/2010/main" val="160462746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175</a:t>
            </a:fld>
            <a:endParaRPr lang="en-US"/>
          </a:p>
        </p:txBody>
      </p:sp>
    </p:spTree>
    <p:extLst>
      <p:ext uri="{BB962C8B-B14F-4D97-AF65-F5344CB8AC3E}">
        <p14:creationId xmlns:p14="http://schemas.microsoft.com/office/powerpoint/2010/main" val="251710577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176</a:t>
            </a:fld>
            <a:endParaRPr lang="en-US"/>
          </a:p>
        </p:txBody>
      </p:sp>
    </p:spTree>
    <p:extLst>
      <p:ext uri="{BB962C8B-B14F-4D97-AF65-F5344CB8AC3E}">
        <p14:creationId xmlns:p14="http://schemas.microsoft.com/office/powerpoint/2010/main" val="242648703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177</a:t>
            </a:fld>
            <a:endParaRPr lang="en-US"/>
          </a:p>
        </p:txBody>
      </p:sp>
    </p:spTree>
    <p:extLst>
      <p:ext uri="{BB962C8B-B14F-4D97-AF65-F5344CB8AC3E}">
        <p14:creationId xmlns:p14="http://schemas.microsoft.com/office/powerpoint/2010/main" val="18908549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178</a:t>
            </a:fld>
            <a:endParaRPr lang="en-US"/>
          </a:p>
        </p:txBody>
      </p:sp>
    </p:spTree>
    <p:extLst>
      <p:ext uri="{BB962C8B-B14F-4D97-AF65-F5344CB8AC3E}">
        <p14:creationId xmlns:p14="http://schemas.microsoft.com/office/powerpoint/2010/main" val="31890117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179</a:t>
            </a:fld>
            <a:endParaRPr lang="en-US"/>
          </a:p>
        </p:txBody>
      </p:sp>
    </p:spTree>
    <p:extLst>
      <p:ext uri="{BB962C8B-B14F-4D97-AF65-F5344CB8AC3E}">
        <p14:creationId xmlns:p14="http://schemas.microsoft.com/office/powerpoint/2010/main" val="38803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18</a:t>
            </a:fld>
            <a:endParaRPr lang="en-US"/>
          </a:p>
        </p:txBody>
      </p:sp>
    </p:spTree>
    <p:extLst>
      <p:ext uri="{BB962C8B-B14F-4D97-AF65-F5344CB8AC3E}">
        <p14:creationId xmlns:p14="http://schemas.microsoft.com/office/powerpoint/2010/main" val="320684263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180</a:t>
            </a:fld>
            <a:endParaRPr lang="en-US"/>
          </a:p>
        </p:txBody>
      </p:sp>
    </p:spTree>
    <p:extLst>
      <p:ext uri="{BB962C8B-B14F-4D97-AF65-F5344CB8AC3E}">
        <p14:creationId xmlns:p14="http://schemas.microsoft.com/office/powerpoint/2010/main" val="16508688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181</a:t>
            </a:fld>
            <a:endParaRPr lang="en-US"/>
          </a:p>
        </p:txBody>
      </p:sp>
    </p:spTree>
    <p:extLst>
      <p:ext uri="{BB962C8B-B14F-4D97-AF65-F5344CB8AC3E}">
        <p14:creationId xmlns:p14="http://schemas.microsoft.com/office/powerpoint/2010/main" val="299820187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182</a:t>
            </a:fld>
            <a:endParaRPr lang="en-US"/>
          </a:p>
        </p:txBody>
      </p:sp>
    </p:spTree>
    <p:extLst>
      <p:ext uri="{BB962C8B-B14F-4D97-AF65-F5344CB8AC3E}">
        <p14:creationId xmlns:p14="http://schemas.microsoft.com/office/powerpoint/2010/main" val="298491770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183</a:t>
            </a:fld>
            <a:endParaRPr lang="en-US"/>
          </a:p>
        </p:txBody>
      </p:sp>
    </p:spTree>
    <p:extLst>
      <p:ext uri="{BB962C8B-B14F-4D97-AF65-F5344CB8AC3E}">
        <p14:creationId xmlns:p14="http://schemas.microsoft.com/office/powerpoint/2010/main" val="391023046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184</a:t>
            </a:fld>
            <a:endParaRPr lang="en-US"/>
          </a:p>
        </p:txBody>
      </p:sp>
    </p:spTree>
    <p:extLst>
      <p:ext uri="{BB962C8B-B14F-4D97-AF65-F5344CB8AC3E}">
        <p14:creationId xmlns:p14="http://schemas.microsoft.com/office/powerpoint/2010/main" val="245128929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185</a:t>
            </a:fld>
            <a:endParaRPr lang="en-US"/>
          </a:p>
        </p:txBody>
      </p:sp>
    </p:spTree>
    <p:extLst>
      <p:ext uri="{BB962C8B-B14F-4D97-AF65-F5344CB8AC3E}">
        <p14:creationId xmlns:p14="http://schemas.microsoft.com/office/powerpoint/2010/main" val="157762433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186</a:t>
            </a:fld>
            <a:endParaRPr lang="en-US"/>
          </a:p>
        </p:txBody>
      </p:sp>
    </p:spTree>
    <p:extLst>
      <p:ext uri="{BB962C8B-B14F-4D97-AF65-F5344CB8AC3E}">
        <p14:creationId xmlns:p14="http://schemas.microsoft.com/office/powerpoint/2010/main" val="302244664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187</a:t>
            </a:fld>
            <a:endParaRPr lang="en-US"/>
          </a:p>
        </p:txBody>
      </p:sp>
    </p:spTree>
    <p:extLst>
      <p:ext uri="{BB962C8B-B14F-4D97-AF65-F5344CB8AC3E}">
        <p14:creationId xmlns:p14="http://schemas.microsoft.com/office/powerpoint/2010/main" val="150126518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188</a:t>
            </a:fld>
            <a:endParaRPr lang="en-US"/>
          </a:p>
        </p:txBody>
      </p:sp>
    </p:spTree>
    <p:extLst>
      <p:ext uri="{BB962C8B-B14F-4D97-AF65-F5344CB8AC3E}">
        <p14:creationId xmlns:p14="http://schemas.microsoft.com/office/powerpoint/2010/main" val="59750617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189</a:t>
            </a:fld>
            <a:endParaRPr lang="en-US"/>
          </a:p>
        </p:txBody>
      </p:sp>
    </p:spTree>
    <p:extLst>
      <p:ext uri="{BB962C8B-B14F-4D97-AF65-F5344CB8AC3E}">
        <p14:creationId xmlns:p14="http://schemas.microsoft.com/office/powerpoint/2010/main" val="4193381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19</a:t>
            </a:fld>
            <a:endParaRPr lang="en-US"/>
          </a:p>
        </p:txBody>
      </p:sp>
    </p:spTree>
    <p:extLst>
      <p:ext uri="{BB962C8B-B14F-4D97-AF65-F5344CB8AC3E}">
        <p14:creationId xmlns:p14="http://schemas.microsoft.com/office/powerpoint/2010/main" val="140648737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190</a:t>
            </a:fld>
            <a:endParaRPr lang="en-US"/>
          </a:p>
        </p:txBody>
      </p:sp>
    </p:spTree>
    <p:extLst>
      <p:ext uri="{BB962C8B-B14F-4D97-AF65-F5344CB8AC3E}">
        <p14:creationId xmlns:p14="http://schemas.microsoft.com/office/powerpoint/2010/main" val="188134948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191</a:t>
            </a:fld>
            <a:endParaRPr lang="en-US"/>
          </a:p>
        </p:txBody>
      </p:sp>
    </p:spTree>
    <p:extLst>
      <p:ext uri="{BB962C8B-B14F-4D97-AF65-F5344CB8AC3E}">
        <p14:creationId xmlns:p14="http://schemas.microsoft.com/office/powerpoint/2010/main" val="196385663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192</a:t>
            </a:fld>
            <a:endParaRPr lang="en-US"/>
          </a:p>
        </p:txBody>
      </p:sp>
    </p:spTree>
    <p:extLst>
      <p:ext uri="{BB962C8B-B14F-4D97-AF65-F5344CB8AC3E}">
        <p14:creationId xmlns:p14="http://schemas.microsoft.com/office/powerpoint/2010/main" val="64501179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193</a:t>
            </a:fld>
            <a:endParaRPr lang="en-US"/>
          </a:p>
        </p:txBody>
      </p:sp>
    </p:spTree>
    <p:extLst>
      <p:ext uri="{BB962C8B-B14F-4D97-AF65-F5344CB8AC3E}">
        <p14:creationId xmlns:p14="http://schemas.microsoft.com/office/powerpoint/2010/main" val="368870581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194</a:t>
            </a:fld>
            <a:endParaRPr lang="en-US"/>
          </a:p>
        </p:txBody>
      </p:sp>
    </p:spTree>
    <p:extLst>
      <p:ext uri="{BB962C8B-B14F-4D97-AF65-F5344CB8AC3E}">
        <p14:creationId xmlns:p14="http://schemas.microsoft.com/office/powerpoint/2010/main" val="345697896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195</a:t>
            </a:fld>
            <a:endParaRPr lang="en-US"/>
          </a:p>
        </p:txBody>
      </p:sp>
    </p:spTree>
    <p:extLst>
      <p:ext uri="{BB962C8B-B14F-4D97-AF65-F5344CB8AC3E}">
        <p14:creationId xmlns:p14="http://schemas.microsoft.com/office/powerpoint/2010/main" val="340914828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196</a:t>
            </a:fld>
            <a:endParaRPr lang="en-US"/>
          </a:p>
        </p:txBody>
      </p:sp>
    </p:spTree>
    <p:extLst>
      <p:ext uri="{BB962C8B-B14F-4D97-AF65-F5344CB8AC3E}">
        <p14:creationId xmlns:p14="http://schemas.microsoft.com/office/powerpoint/2010/main" val="88207847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197</a:t>
            </a:fld>
            <a:endParaRPr lang="en-US"/>
          </a:p>
        </p:txBody>
      </p:sp>
    </p:spTree>
    <p:extLst>
      <p:ext uri="{BB962C8B-B14F-4D97-AF65-F5344CB8AC3E}">
        <p14:creationId xmlns:p14="http://schemas.microsoft.com/office/powerpoint/2010/main" val="423946587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198</a:t>
            </a:fld>
            <a:endParaRPr lang="en-US"/>
          </a:p>
        </p:txBody>
      </p:sp>
    </p:spTree>
    <p:extLst>
      <p:ext uri="{BB962C8B-B14F-4D97-AF65-F5344CB8AC3E}">
        <p14:creationId xmlns:p14="http://schemas.microsoft.com/office/powerpoint/2010/main" val="41749898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199</a:t>
            </a:fld>
            <a:endParaRPr lang="en-US"/>
          </a:p>
        </p:txBody>
      </p:sp>
    </p:spTree>
    <p:extLst>
      <p:ext uri="{BB962C8B-B14F-4D97-AF65-F5344CB8AC3E}">
        <p14:creationId xmlns:p14="http://schemas.microsoft.com/office/powerpoint/2010/main" val="2435602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a:t>
            </a:fld>
            <a:endParaRPr lang="en-US"/>
          </a:p>
        </p:txBody>
      </p:sp>
    </p:spTree>
    <p:extLst>
      <p:ext uri="{BB962C8B-B14F-4D97-AF65-F5344CB8AC3E}">
        <p14:creationId xmlns:p14="http://schemas.microsoft.com/office/powerpoint/2010/main" val="4261854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20</a:t>
            </a:fld>
            <a:endParaRPr lang="en-US"/>
          </a:p>
        </p:txBody>
      </p:sp>
    </p:spTree>
    <p:extLst>
      <p:ext uri="{BB962C8B-B14F-4D97-AF65-F5344CB8AC3E}">
        <p14:creationId xmlns:p14="http://schemas.microsoft.com/office/powerpoint/2010/main" val="10681459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200</a:t>
            </a:fld>
            <a:endParaRPr lang="en-US"/>
          </a:p>
        </p:txBody>
      </p:sp>
    </p:spTree>
    <p:extLst>
      <p:ext uri="{BB962C8B-B14F-4D97-AF65-F5344CB8AC3E}">
        <p14:creationId xmlns:p14="http://schemas.microsoft.com/office/powerpoint/2010/main" val="181696184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201</a:t>
            </a:fld>
            <a:endParaRPr lang="en-US"/>
          </a:p>
        </p:txBody>
      </p:sp>
    </p:spTree>
    <p:extLst>
      <p:ext uri="{BB962C8B-B14F-4D97-AF65-F5344CB8AC3E}">
        <p14:creationId xmlns:p14="http://schemas.microsoft.com/office/powerpoint/2010/main" val="187337822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202</a:t>
            </a:fld>
            <a:endParaRPr lang="en-US"/>
          </a:p>
        </p:txBody>
      </p:sp>
    </p:spTree>
    <p:extLst>
      <p:ext uri="{BB962C8B-B14F-4D97-AF65-F5344CB8AC3E}">
        <p14:creationId xmlns:p14="http://schemas.microsoft.com/office/powerpoint/2010/main" val="1064890569"/>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203</a:t>
            </a:fld>
            <a:endParaRPr lang="en-US"/>
          </a:p>
        </p:txBody>
      </p:sp>
    </p:spTree>
    <p:extLst>
      <p:ext uri="{BB962C8B-B14F-4D97-AF65-F5344CB8AC3E}">
        <p14:creationId xmlns:p14="http://schemas.microsoft.com/office/powerpoint/2010/main" val="95567423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204</a:t>
            </a:fld>
            <a:endParaRPr lang="en-US"/>
          </a:p>
        </p:txBody>
      </p:sp>
    </p:spTree>
    <p:extLst>
      <p:ext uri="{BB962C8B-B14F-4D97-AF65-F5344CB8AC3E}">
        <p14:creationId xmlns:p14="http://schemas.microsoft.com/office/powerpoint/2010/main" val="227304240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205</a:t>
            </a:fld>
            <a:endParaRPr lang="en-US"/>
          </a:p>
        </p:txBody>
      </p:sp>
    </p:spTree>
    <p:extLst>
      <p:ext uri="{BB962C8B-B14F-4D97-AF65-F5344CB8AC3E}">
        <p14:creationId xmlns:p14="http://schemas.microsoft.com/office/powerpoint/2010/main" val="354685311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206</a:t>
            </a:fld>
            <a:endParaRPr lang="en-US"/>
          </a:p>
        </p:txBody>
      </p:sp>
    </p:spTree>
    <p:extLst>
      <p:ext uri="{BB962C8B-B14F-4D97-AF65-F5344CB8AC3E}">
        <p14:creationId xmlns:p14="http://schemas.microsoft.com/office/powerpoint/2010/main" val="202516406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207</a:t>
            </a:fld>
            <a:endParaRPr lang="en-US"/>
          </a:p>
        </p:txBody>
      </p:sp>
    </p:spTree>
    <p:extLst>
      <p:ext uri="{BB962C8B-B14F-4D97-AF65-F5344CB8AC3E}">
        <p14:creationId xmlns:p14="http://schemas.microsoft.com/office/powerpoint/2010/main" val="416251525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208</a:t>
            </a:fld>
            <a:endParaRPr lang="en-US"/>
          </a:p>
        </p:txBody>
      </p:sp>
    </p:spTree>
    <p:extLst>
      <p:ext uri="{BB962C8B-B14F-4D97-AF65-F5344CB8AC3E}">
        <p14:creationId xmlns:p14="http://schemas.microsoft.com/office/powerpoint/2010/main" val="176071123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209</a:t>
            </a:fld>
            <a:endParaRPr lang="en-US"/>
          </a:p>
        </p:txBody>
      </p:sp>
    </p:spTree>
    <p:extLst>
      <p:ext uri="{BB962C8B-B14F-4D97-AF65-F5344CB8AC3E}">
        <p14:creationId xmlns:p14="http://schemas.microsoft.com/office/powerpoint/2010/main" val="3218684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21</a:t>
            </a:fld>
            <a:endParaRPr lang="en-US"/>
          </a:p>
        </p:txBody>
      </p:sp>
    </p:spTree>
    <p:extLst>
      <p:ext uri="{BB962C8B-B14F-4D97-AF65-F5344CB8AC3E}">
        <p14:creationId xmlns:p14="http://schemas.microsoft.com/office/powerpoint/2010/main" val="217236411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210</a:t>
            </a:fld>
            <a:endParaRPr lang="en-US"/>
          </a:p>
        </p:txBody>
      </p:sp>
    </p:spTree>
    <p:extLst>
      <p:ext uri="{BB962C8B-B14F-4D97-AF65-F5344CB8AC3E}">
        <p14:creationId xmlns:p14="http://schemas.microsoft.com/office/powerpoint/2010/main" val="189642631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211</a:t>
            </a:fld>
            <a:endParaRPr lang="en-US"/>
          </a:p>
        </p:txBody>
      </p:sp>
    </p:spTree>
    <p:extLst>
      <p:ext uri="{BB962C8B-B14F-4D97-AF65-F5344CB8AC3E}">
        <p14:creationId xmlns:p14="http://schemas.microsoft.com/office/powerpoint/2010/main" val="319483613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212</a:t>
            </a:fld>
            <a:endParaRPr lang="en-US"/>
          </a:p>
        </p:txBody>
      </p:sp>
    </p:spTree>
    <p:extLst>
      <p:ext uri="{BB962C8B-B14F-4D97-AF65-F5344CB8AC3E}">
        <p14:creationId xmlns:p14="http://schemas.microsoft.com/office/powerpoint/2010/main" val="231873215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213</a:t>
            </a:fld>
            <a:endParaRPr lang="en-US"/>
          </a:p>
        </p:txBody>
      </p:sp>
    </p:spTree>
    <p:extLst>
      <p:ext uri="{BB962C8B-B14F-4D97-AF65-F5344CB8AC3E}">
        <p14:creationId xmlns:p14="http://schemas.microsoft.com/office/powerpoint/2010/main" val="219559105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214</a:t>
            </a:fld>
            <a:endParaRPr lang="en-US"/>
          </a:p>
        </p:txBody>
      </p:sp>
    </p:spTree>
    <p:extLst>
      <p:ext uri="{BB962C8B-B14F-4D97-AF65-F5344CB8AC3E}">
        <p14:creationId xmlns:p14="http://schemas.microsoft.com/office/powerpoint/2010/main" val="408226542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215</a:t>
            </a:fld>
            <a:endParaRPr lang="en-US"/>
          </a:p>
        </p:txBody>
      </p:sp>
    </p:spTree>
    <p:extLst>
      <p:ext uri="{BB962C8B-B14F-4D97-AF65-F5344CB8AC3E}">
        <p14:creationId xmlns:p14="http://schemas.microsoft.com/office/powerpoint/2010/main" val="63597538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216</a:t>
            </a:fld>
            <a:endParaRPr lang="en-US"/>
          </a:p>
        </p:txBody>
      </p:sp>
    </p:spTree>
    <p:extLst>
      <p:ext uri="{BB962C8B-B14F-4D97-AF65-F5344CB8AC3E}">
        <p14:creationId xmlns:p14="http://schemas.microsoft.com/office/powerpoint/2010/main" val="351897430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217</a:t>
            </a:fld>
            <a:endParaRPr lang="en-US"/>
          </a:p>
        </p:txBody>
      </p:sp>
    </p:spTree>
    <p:extLst>
      <p:ext uri="{BB962C8B-B14F-4D97-AF65-F5344CB8AC3E}">
        <p14:creationId xmlns:p14="http://schemas.microsoft.com/office/powerpoint/2010/main" val="376881979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218</a:t>
            </a:fld>
            <a:endParaRPr lang="en-US"/>
          </a:p>
        </p:txBody>
      </p:sp>
    </p:spTree>
    <p:extLst>
      <p:ext uri="{BB962C8B-B14F-4D97-AF65-F5344CB8AC3E}">
        <p14:creationId xmlns:p14="http://schemas.microsoft.com/office/powerpoint/2010/main" val="3077962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22</a:t>
            </a:fld>
            <a:endParaRPr lang="en-US"/>
          </a:p>
        </p:txBody>
      </p:sp>
    </p:spTree>
    <p:extLst>
      <p:ext uri="{BB962C8B-B14F-4D97-AF65-F5344CB8AC3E}">
        <p14:creationId xmlns:p14="http://schemas.microsoft.com/office/powerpoint/2010/main" val="857406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23</a:t>
            </a:fld>
            <a:endParaRPr lang="en-US"/>
          </a:p>
        </p:txBody>
      </p:sp>
    </p:spTree>
    <p:extLst>
      <p:ext uri="{BB962C8B-B14F-4D97-AF65-F5344CB8AC3E}">
        <p14:creationId xmlns:p14="http://schemas.microsoft.com/office/powerpoint/2010/main" val="860355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24</a:t>
            </a:fld>
            <a:endParaRPr lang="en-US"/>
          </a:p>
        </p:txBody>
      </p:sp>
    </p:spTree>
    <p:extLst>
      <p:ext uri="{BB962C8B-B14F-4D97-AF65-F5344CB8AC3E}">
        <p14:creationId xmlns:p14="http://schemas.microsoft.com/office/powerpoint/2010/main" val="3678602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25</a:t>
            </a:fld>
            <a:endParaRPr lang="en-US"/>
          </a:p>
        </p:txBody>
      </p:sp>
    </p:spTree>
    <p:extLst>
      <p:ext uri="{BB962C8B-B14F-4D97-AF65-F5344CB8AC3E}">
        <p14:creationId xmlns:p14="http://schemas.microsoft.com/office/powerpoint/2010/main" val="1176749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26</a:t>
            </a:fld>
            <a:endParaRPr lang="en-US"/>
          </a:p>
        </p:txBody>
      </p:sp>
    </p:spTree>
    <p:extLst>
      <p:ext uri="{BB962C8B-B14F-4D97-AF65-F5344CB8AC3E}">
        <p14:creationId xmlns:p14="http://schemas.microsoft.com/office/powerpoint/2010/main" val="2376886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27</a:t>
            </a:fld>
            <a:endParaRPr lang="en-US"/>
          </a:p>
        </p:txBody>
      </p:sp>
    </p:spTree>
    <p:extLst>
      <p:ext uri="{BB962C8B-B14F-4D97-AF65-F5344CB8AC3E}">
        <p14:creationId xmlns:p14="http://schemas.microsoft.com/office/powerpoint/2010/main" val="505090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28</a:t>
            </a:fld>
            <a:endParaRPr lang="en-US"/>
          </a:p>
        </p:txBody>
      </p:sp>
    </p:spTree>
    <p:extLst>
      <p:ext uri="{BB962C8B-B14F-4D97-AF65-F5344CB8AC3E}">
        <p14:creationId xmlns:p14="http://schemas.microsoft.com/office/powerpoint/2010/main" val="3744929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29</a:t>
            </a:fld>
            <a:endParaRPr lang="en-US"/>
          </a:p>
        </p:txBody>
      </p:sp>
    </p:spTree>
    <p:extLst>
      <p:ext uri="{BB962C8B-B14F-4D97-AF65-F5344CB8AC3E}">
        <p14:creationId xmlns:p14="http://schemas.microsoft.com/office/powerpoint/2010/main" val="337839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3</a:t>
            </a:fld>
            <a:endParaRPr lang="en-US"/>
          </a:p>
        </p:txBody>
      </p:sp>
    </p:spTree>
    <p:extLst>
      <p:ext uri="{BB962C8B-B14F-4D97-AF65-F5344CB8AC3E}">
        <p14:creationId xmlns:p14="http://schemas.microsoft.com/office/powerpoint/2010/main" val="3385349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30</a:t>
            </a:fld>
            <a:endParaRPr lang="en-US"/>
          </a:p>
        </p:txBody>
      </p:sp>
    </p:spTree>
    <p:extLst>
      <p:ext uri="{BB962C8B-B14F-4D97-AF65-F5344CB8AC3E}">
        <p14:creationId xmlns:p14="http://schemas.microsoft.com/office/powerpoint/2010/main" val="2838694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31</a:t>
            </a:fld>
            <a:endParaRPr lang="en-US"/>
          </a:p>
        </p:txBody>
      </p:sp>
    </p:spTree>
    <p:extLst>
      <p:ext uri="{BB962C8B-B14F-4D97-AF65-F5344CB8AC3E}">
        <p14:creationId xmlns:p14="http://schemas.microsoft.com/office/powerpoint/2010/main" val="4032550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32</a:t>
            </a:fld>
            <a:endParaRPr lang="en-US"/>
          </a:p>
        </p:txBody>
      </p:sp>
    </p:spTree>
    <p:extLst>
      <p:ext uri="{BB962C8B-B14F-4D97-AF65-F5344CB8AC3E}">
        <p14:creationId xmlns:p14="http://schemas.microsoft.com/office/powerpoint/2010/main" val="2396219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33</a:t>
            </a:fld>
            <a:endParaRPr lang="en-US"/>
          </a:p>
        </p:txBody>
      </p:sp>
    </p:spTree>
    <p:extLst>
      <p:ext uri="{BB962C8B-B14F-4D97-AF65-F5344CB8AC3E}">
        <p14:creationId xmlns:p14="http://schemas.microsoft.com/office/powerpoint/2010/main" val="17735348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34</a:t>
            </a:fld>
            <a:endParaRPr lang="en-US"/>
          </a:p>
        </p:txBody>
      </p:sp>
    </p:spTree>
    <p:extLst>
      <p:ext uri="{BB962C8B-B14F-4D97-AF65-F5344CB8AC3E}">
        <p14:creationId xmlns:p14="http://schemas.microsoft.com/office/powerpoint/2010/main" val="42817422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35</a:t>
            </a:fld>
            <a:endParaRPr lang="en-US"/>
          </a:p>
        </p:txBody>
      </p:sp>
    </p:spTree>
    <p:extLst>
      <p:ext uri="{BB962C8B-B14F-4D97-AF65-F5344CB8AC3E}">
        <p14:creationId xmlns:p14="http://schemas.microsoft.com/office/powerpoint/2010/main" val="752735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36</a:t>
            </a:fld>
            <a:endParaRPr lang="en-US"/>
          </a:p>
        </p:txBody>
      </p:sp>
    </p:spTree>
    <p:extLst>
      <p:ext uri="{BB962C8B-B14F-4D97-AF65-F5344CB8AC3E}">
        <p14:creationId xmlns:p14="http://schemas.microsoft.com/office/powerpoint/2010/main" val="27721915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37</a:t>
            </a:fld>
            <a:endParaRPr lang="en-US"/>
          </a:p>
        </p:txBody>
      </p:sp>
    </p:spTree>
    <p:extLst>
      <p:ext uri="{BB962C8B-B14F-4D97-AF65-F5344CB8AC3E}">
        <p14:creationId xmlns:p14="http://schemas.microsoft.com/office/powerpoint/2010/main" val="2824171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38</a:t>
            </a:fld>
            <a:endParaRPr lang="en-US"/>
          </a:p>
        </p:txBody>
      </p:sp>
    </p:spTree>
    <p:extLst>
      <p:ext uri="{BB962C8B-B14F-4D97-AF65-F5344CB8AC3E}">
        <p14:creationId xmlns:p14="http://schemas.microsoft.com/office/powerpoint/2010/main" val="12251090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39</a:t>
            </a:fld>
            <a:endParaRPr lang="en-US"/>
          </a:p>
        </p:txBody>
      </p:sp>
    </p:spTree>
    <p:extLst>
      <p:ext uri="{BB962C8B-B14F-4D97-AF65-F5344CB8AC3E}">
        <p14:creationId xmlns:p14="http://schemas.microsoft.com/office/powerpoint/2010/main" val="2631719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4</a:t>
            </a:fld>
            <a:endParaRPr lang="en-US"/>
          </a:p>
        </p:txBody>
      </p:sp>
    </p:spTree>
    <p:extLst>
      <p:ext uri="{BB962C8B-B14F-4D97-AF65-F5344CB8AC3E}">
        <p14:creationId xmlns:p14="http://schemas.microsoft.com/office/powerpoint/2010/main" val="28560697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40</a:t>
            </a:fld>
            <a:endParaRPr lang="en-US"/>
          </a:p>
        </p:txBody>
      </p:sp>
    </p:spTree>
    <p:extLst>
      <p:ext uri="{BB962C8B-B14F-4D97-AF65-F5344CB8AC3E}">
        <p14:creationId xmlns:p14="http://schemas.microsoft.com/office/powerpoint/2010/main" val="22483178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41</a:t>
            </a:fld>
            <a:endParaRPr lang="en-US"/>
          </a:p>
        </p:txBody>
      </p:sp>
    </p:spTree>
    <p:extLst>
      <p:ext uri="{BB962C8B-B14F-4D97-AF65-F5344CB8AC3E}">
        <p14:creationId xmlns:p14="http://schemas.microsoft.com/office/powerpoint/2010/main" val="37790620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42</a:t>
            </a:fld>
            <a:endParaRPr lang="en-US"/>
          </a:p>
        </p:txBody>
      </p:sp>
    </p:spTree>
    <p:extLst>
      <p:ext uri="{BB962C8B-B14F-4D97-AF65-F5344CB8AC3E}">
        <p14:creationId xmlns:p14="http://schemas.microsoft.com/office/powerpoint/2010/main" val="899601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43</a:t>
            </a:fld>
            <a:endParaRPr lang="en-US"/>
          </a:p>
        </p:txBody>
      </p:sp>
    </p:spTree>
    <p:extLst>
      <p:ext uri="{BB962C8B-B14F-4D97-AF65-F5344CB8AC3E}">
        <p14:creationId xmlns:p14="http://schemas.microsoft.com/office/powerpoint/2010/main" val="3971360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44</a:t>
            </a:fld>
            <a:endParaRPr lang="en-US"/>
          </a:p>
        </p:txBody>
      </p:sp>
    </p:spTree>
    <p:extLst>
      <p:ext uri="{BB962C8B-B14F-4D97-AF65-F5344CB8AC3E}">
        <p14:creationId xmlns:p14="http://schemas.microsoft.com/office/powerpoint/2010/main" val="31873437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45</a:t>
            </a:fld>
            <a:endParaRPr lang="en-US"/>
          </a:p>
        </p:txBody>
      </p:sp>
    </p:spTree>
    <p:extLst>
      <p:ext uri="{BB962C8B-B14F-4D97-AF65-F5344CB8AC3E}">
        <p14:creationId xmlns:p14="http://schemas.microsoft.com/office/powerpoint/2010/main" val="15458166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46</a:t>
            </a:fld>
            <a:endParaRPr lang="en-US"/>
          </a:p>
        </p:txBody>
      </p:sp>
    </p:spTree>
    <p:extLst>
      <p:ext uri="{BB962C8B-B14F-4D97-AF65-F5344CB8AC3E}">
        <p14:creationId xmlns:p14="http://schemas.microsoft.com/office/powerpoint/2010/main" val="3154423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47</a:t>
            </a:fld>
            <a:endParaRPr lang="en-US"/>
          </a:p>
        </p:txBody>
      </p:sp>
    </p:spTree>
    <p:extLst>
      <p:ext uri="{BB962C8B-B14F-4D97-AF65-F5344CB8AC3E}">
        <p14:creationId xmlns:p14="http://schemas.microsoft.com/office/powerpoint/2010/main" val="36321826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48</a:t>
            </a:fld>
            <a:endParaRPr lang="en-US"/>
          </a:p>
        </p:txBody>
      </p:sp>
    </p:spTree>
    <p:extLst>
      <p:ext uri="{BB962C8B-B14F-4D97-AF65-F5344CB8AC3E}">
        <p14:creationId xmlns:p14="http://schemas.microsoft.com/office/powerpoint/2010/main" val="17745962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49</a:t>
            </a:fld>
            <a:endParaRPr lang="en-US"/>
          </a:p>
        </p:txBody>
      </p:sp>
    </p:spTree>
    <p:extLst>
      <p:ext uri="{BB962C8B-B14F-4D97-AF65-F5344CB8AC3E}">
        <p14:creationId xmlns:p14="http://schemas.microsoft.com/office/powerpoint/2010/main" val="1778020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5</a:t>
            </a:fld>
            <a:endParaRPr lang="en-US"/>
          </a:p>
        </p:txBody>
      </p:sp>
    </p:spTree>
    <p:extLst>
      <p:ext uri="{BB962C8B-B14F-4D97-AF65-F5344CB8AC3E}">
        <p14:creationId xmlns:p14="http://schemas.microsoft.com/office/powerpoint/2010/main" val="8740391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50</a:t>
            </a:fld>
            <a:endParaRPr lang="en-US"/>
          </a:p>
        </p:txBody>
      </p:sp>
    </p:spTree>
    <p:extLst>
      <p:ext uri="{BB962C8B-B14F-4D97-AF65-F5344CB8AC3E}">
        <p14:creationId xmlns:p14="http://schemas.microsoft.com/office/powerpoint/2010/main" val="25116470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51</a:t>
            </a:fld>
            <a:endParaRPr lang="en-US"/>
          </a:p>
        </p:txBody>
      </p:sp>
    </p:spTree>
    <p:extLst>
      <p:ext uri="{BB962C8B-B14F-4D97-AF65-F5344CB8AC3E}">
        <p14:creationId xmlns:p14="http://schemas.microsoft.com/office/powerpoint/2010/main" val="18757169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52</a:t>
            </a:fld>
            <a:endParaRPr lang="en-US"/>
          </a:p>
        </p:txBody>
      </p:sp>
    </p:spTree>
    <p:extLst>
      <p:ext uri="{BB962C8B-B14F-4D97-AF65-F5344CB8AC3E}">
        <p14:creationId xmlns:p14="http://schemas.microsoft.com/office/powerpoint/2010/main" val="820218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53</a:t>
            </a:fld>
            <a:endParaRPr lang="en-US"/>
          </a:p>
        </p:txBody>
      </p:sp>
    </p:spTree>
    <p:extLst>
      <p:ext uri="{BB962C8B-B14F-4D97-AF65-F5344CB8AC3E}">
        <p14:creationId xmlns:p14="http://schemas.microsoft.com/office/powerpoint/2010/main" val="28429030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54</a:t>
            </a:fld>
            <a:endParaRPr lang="en-US"/>
          </a:p>
        </p:txBody>
      </p:sp>
    </p:spTree>
    <p:extLst>
      <p:ext uri="{BB962C8B-B14F-4D97-AF65-F5344CB8AC3E}">
        <p14:creationId xmlns:p14="http://schemas.microsoft.com/office/powerpoint/2010/main" val="2806066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55</a:t>
            </a:fld>
            <a:endParaRPr lang="en-US"/>
          </a:p>
        </p:txBody>
      </p:sp>
    </p:spTree>
    <p:extLst>
      <p:ext uri="{BB962C8B-B14F-4D97-AF65-F5344CB8AC3E}">
        <p14:creationId xmlns:p14="http://schemas.microsoft.com/office/powerpoint/2010/main" val="38726697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56</a:t>
            </a:fld>
            <a:endParaRPr lang="en-US"/>
          </a:p>
        </p:txBody>
      </p:sp>
    </p:spTree>
    <p:extLst>
      <p:ext uri="{BB962C8B-B14F-4D97-AF65-F5344CB8AC3E}">
        <p14:creationId xmlns:p14="http://schemas.microsoft.com/office/powerpoint/2010/main" val="10269094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57</a:t>
            </a:fld>
            <a:endParaRPr lang="en-US"/>
          </a:p>
        </p:txBody>
      </p:sp>
    </p:spTree>
    <p:extLst>
      <p:ext uri="{BB962C8B-B14F-4D97-AF65-F5344CB8AC3E}">
        <p14:creationId xmlns:p14="http://schemas.microsoft.com/office/powerpoint/2010/main" val="10439971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58</a:t>
            </a:fld>
            <a:endParaRPr lang="en-US"/>
          </a:p>
        </p:txBody>
      </p:sp>
    </p:spTree>
    <p:extLst>
      <p:ext uri="{BB962C8B-B14F-4D97-AF65-F5344CB8AC3E}">
        <p14:creationId xmlns:p14="http://schemas.microsoft.com/office/powerpoint/2010/main" val="40184473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59</a:t>
            </a:fld>
            <a:endParaRPr lang="en-US"/>
          </a:p>
        </p:txBody>
      </p:sp>
    </p:spTree>
    <p:extLst>
      <p:ext uri="{BB962C8B-B14F-4D97-AF65-F5344CB8AC3E}">
        <p14:creationId xmlns:p14="http://schemas.microsoft.com/office/powerpoint/2010/main" val="1648792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6</a:t>
            </a:fld>
            <a:endParaRPr lang="en-US"/>
          </a:p>
        </p:txBody>
      </p:sp>
    </p:spTree>
    <p:extLst>
      <p:ext uri="{BB962C8B-B14F-4D97-AF65-F5344CB8AC3E}">
        <p14:creationId xmlns:p14="http://schemas.microsoft.com/office/powerpoint/2010/main" val="40934062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60</a:t>
            </a:fld>
            <a:endParaRPr lang="en-US"/>
          </a:p>
        </p:txBody>
      </p:sp>
    </p:spTree>
    <p:extLst>
      <p:ext uri="{BB962C8B-B14F-4D97-AF65-F5344CB8AC3E}">
        <p14:creationId xmlns:p14="http://schemas.microsoft.com/office/powerpoint/2010/main" val="26617862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61</a:t>
            </a:fld>
            <a:endParaRPr lang="en-US"/>
          </a:p>
        </p:txBody>
      </p:sp>
    </p:spTree>
    <p:extLst>
      <p:ext uri="{BB962C8B-B14F-4D97-AF65-F5344CB8AC3E}">
        <p14:creationId xmlns:p14="http://schemas.microsoft.com/office/powerpoint/2010/main" val="20743576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62</a:t>
            </a:fld>
            <a:endParaRPr lang="en-US"/>
          </a:p>
        </p:txBody>
      </p:sp>
    </p:spTree>
    <p:extLst>
      <p:ext uri="{BB962C8B-B14F-4D97-AF65-F5344CB8AC3E}">
        <p14:creationId xmlns:p14="http://schemas.microsoft.com/office/powerpoint/2010/main" val="18662560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63</a:t>
            </a:fld>
            <a:endParaRPr lang="en-US"/>
          </a:p>
        </p:txBody>
      </p:sp>
    </p:spTree>
    <p:extLst>
      <p:ext uri="{BB962C8B-B14F-4D97-AF65-F5344CB8AC3E}">
        <p14:creationId xmlns:p14="http://schemas.microsoft.com/office/powerpoint/2010/main" val="12135521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64</a:t>
            </a:fld>
            <a:endParaRPr lang="en-US"/>
          </a:p>
        </p:txBody>
      </p:sp>
    </p:spTree>
    <p:extLst>
      <p:ext uri="{BB962C8B-B14F-4D97-AF65-F5344CB8AC3E}">
        <p14:creationId xmlns:p14="http://schemas.microsoft.com/office/powerpoint/2010/main" val="19367066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65</a:t>
            </a:fld>
            <a:endParaRPr lang="en-US"/>
          </a:p>
        </p:txBody>
      </p:sp>
    </p:spTree>
    <p:extLst>
      <p:ext uri="{BB962C8B-B14F-4D97-AF65-F5344CB8AC3E}">
        <p14:creationId xmlns:p14="http://schemas.microsoft.com/office/powerpoint/2010/main" val="31488297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66</a:t>
            </a:fld>
            <a:endParaRPr lang="en-US"/>
          </a:p>
        </p:txBody>
      </p:sp>
    </p:spTree>
    <p:extLst>
      <p:ext uri="{BB962C8B-B14F-4D97-AF65-F5344CB8AC3E}">
        <p14:creationId xmlns:p14="http://schemas.microsoft.com/office/powerpoint/2010/main" val="23396656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67</a:t>
            </a:fld>
            <a:endParaRPr lang="en-US"/>
          </a:p>
        </p:txBody>
      </p:sp>
    </p:spTree>
    <p:extLst>
      <p:ext uri="{BB962C8B-B14F-4D97-AF65-F5344CB8AC3E}">
        <p14:creationId xmlns:p14="http://schemas.microsoft.com/office/powerpoint/2010/main" val="4013757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68</a:t>
            </a:fld>
            <a:endParaRPr lang="en-US"/>
          </a:p>
        </p:txBody>
      </p:sp>
    </p:spTree>
    <p:extLst>
      <p:ext uri="{BB962C8B-B14F-4D97-AF65-F5344CB8AC3E}">
        <p14:creationId xmlns:p14="http://schemas.microsoft.com/office/powerpoint/2010/main" val="11077875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69</a:t>
            </a:fld>
            <a:endParaRPr lang="en-US"/>
          </a:p>
        </p:txBody>
      </p:sp>
    </p:spTree>
    <p:extLst>
      <p:ext uri="{BB962C8B-B14F-4D97-AF65-F5344CB8AC3E}">
        <p14:creationId xmlns:p14="http://schemas.microsoft.com/office/powerpoint/2010/main" val="296201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7</a:t>
            </a:fld>
            <a:endParaRPr lang="en-US"/>
          </a:p>
        </p:txBody>
      </p:sp>
    </p:spTree>
    <p:extLst>
      <p:ext uri="{BB962C8B-B14F-4D97-AF65-F5344CB8AC3E}">
        <p14:creationId xmlns:p14="http://schemas.microsoft.com/office/powerpoint/2010/main" val="27173422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70</a:t>
            </a:fld>
            <a:endParaRPr lang="en-US"/>
          </a:p>
        </p:txBody>
      </p:sp>
    </p:spTree>
    <p:extLst>
      <p:ext uri="{BB962C8B-B14F-4D97-AF65-F5344CB8AC3E}">
        <p14:creationId xmlns:p14="http://schemas.microsoft.com/office/powerpoint/2010/main" val="26959039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71</a:t>
            </a:fld>
            <a:endParaRPr lang="en-US"/>
          </a:p>
        </p:txBody>
      </p:sp>
    </p:spTree>
    <p:extLst>
      <p:ext uri="{BB962C8B-B14F-4D97-AF65-F5344CB8AC3E}">
        <p14:creationId xmlns:p14="http://schemas.microsoft.com/office/powerpoint/2010/main" val="15794600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72</a:t>
            </a:fld>
            <a:endParaRPr lang="en-US"/>
          </a:p>
        </p:txBody>
      </p:sp>
    </p:spTree>
    <p:extLst>
      <p:ext uri="{BB962C8B-B14F-4D97-AF65-F5344CB8AC3E}">
        <p14:creationId xmlns:p14="http://schemas.microsoft.com/office/powerpoint/2010/main" val="11325022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73</a:t>
            </a:fld>
            <a:endParaRPr lang="en-US"/>
          </a:p>
        </p:txBody>
      </p:sp>
    </p:spTree>
    <p:extLst>
      <p:ext uri="{BB962C8B-B14F-4D97-AF65-F5344CB8AC3E}">
        <p14:creationId xmlns:p14="http://schemas.microsoft.com/office/powerpoint/2010/main" val="19421831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74</a:t>
            </a:fld>
            <a:endParaRPr lang="en-US"/>
          </a:p>
        </p:txBody>
      </p:sp>
    </p:spTree>
    <p:extLst>
      <p:ext uri="{BB962C8B-B14F-4D97-AF65-F5344CB8AC3E}">
        <p14:creationId xmlns:p14="http://schemas.microsoft.com/office/powerpoint/2010/main" val="30356759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75</a:t>
            </a:fld>
            <a:endParaRPr lang="en-US"/>
          </a:p>
        </p:txBody>
      </p:sp>
    </p:spTree>
    <p:extLst>
      <p:ext uri="{BB962C8B-B14F-4D97-AF65-F5344CB8AC3E}">
        <p14:creationId xmlns:p14="http://schemas.microsoft.com/office/powerpoint/2010/main" val="17866198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76</a:t>
            </a:fld>
            <a:endParaRPr lang="en-US"/>
          </a:p>
        </p:txBody>
      </p:sp>
    </p:spTree>
    <p:extLst>
      <p:ext uri="{BB962C8B-B14F-4D97-AF65-F5344CB8AC3E}">
        <p14:creationId xmlns:p14="http://schemas.microsoft.com/office/powerpoint/2010/main" val="31793250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77</a:t>
            </a:fld>
            <a:endParaRPr lang="en-US"/>
          </a:p>
        </p:txBody>
      </p:sp>
    </p:spTree>
    <p:extLst>
      <p:ext uri="{BB962C8B-B14F-4D97-AF65-F5344CB8AC3E}">
        <p14:creationId xmlns:p14="http://schemas.microsoft.com/office/powerpoint/2010/main" val="24491096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78</a:t>
            </a:fld>
            <a:endParaRPr lang="en-US"/>
          </a:p>
        </p:txBody>
      </p:sp>
    </p:spTree>
    <p:extLst>
      <p:ext uri="{BB962C8B-B14F-4D97-AF65-F5344CB8AC3E}">
        <p14:creationId xmlns:p14="http://schemas.microsoft.com/office/powerpoint/2010/main" val="20771281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79</a:t>
            </a:fld>
            <a:endParaRPr lang="en-US"/>
          </a:p>
        </p:txBody>
      </p:sp>
    </p:spTree>
    <p:extLst>
      <p:ext uri="{BB962C8B-B14F-4D97-AF65-F5344CB8AC3E}">
        <p14:creationId xmlns:p14="http://schemas.microsoft.com/office/powerpoint/2010/main" val="3804811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8</a:t>
            </a:fld>
            <a:endParaRPr lang="en-US"/>
          </a:p>
        </p:txBody>
      </p:sp>
    </p:spTree>
    <p:extLst>
      <p:ext uri="{BB962C8B-B14F-4D97-AF65-F5344CB8AC3E}">
        <p14:creationId xmlns:p14="http://schemas.microsoft.com/office/powerpoint/2010/main" val="19092132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80</a:t>
            </a:fld>
            <a:endParaRPr lang="en-US"/>
          </a:p>
        </p:txBody>
      </p:sp>
    </p:spTree>
    <p:extLst>
      <p:ext uri="{BB962C8B-B14F-4D97-AF65-F5344CB8AC3E}">
        <p14:creationId xmlns:p14="http://schemas.microsoft.com/office/powerpoint/2010/main" val="16068247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81</a:t>
            </a:fld>
            <a:endParaRPr lang="en-US"/>
          </a:p>
        </p:txBody>
      </p:sp>
    </p:spTree>
    <p:extLst>
      <p:ext uri="{BB962C8B-B14F-4D97-AF65-F5344CB8AC3E}">
        <p14:creationId xmlns:p14="http://schemas.microsoft.com/office/powerpoint/2010/main" val="19797473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82</a:t>
            </a:fld>
            <a:endParaRPr lang="en-US"/>
          </a:p>
        </p:txBody>
      </p:sp>
    </p:spTree>
    <p:extLst>
      <p:ext uri="{BB962C8B-B14F-4D97-AF65-F5344CB8AC3E}">
        <p14:creationId xmlns:p14="http://schemas.microsoft.com/office/powerpoint/2010/main" val="5681642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83</a:t>
            </a:fld>
            <a:endParaRPr lang="en-US"/>
          </a:p>
        </p:txBody>
      </p:sp>
    </p:spTree>
    <p:extLst>
      <p:ext uri="{BB962C8B-B14F-4D97-AF65-F5344CB8AC3E}">
        <p14:creationId xmlns:p14="http://schemas.microsoft.com/office/powerpoint/2010/main" val="16591521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84</a:t>
            </a:fld>
            <a:endParaRPr lang="en-US"/>
          </a:p>
        </p:txBody>
      </p:sp>
    </p:spTree>
    <p:extLst>
      <p:ext uri="{BB962C8B-B14F-4D97-AF65-F5344CB8AC3E}">
        <p14:creationId xmlns:p14="http://schemas.microsoft.com/office/powerpoint/2010/main" val="22020614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85</a:t>
            </a:fld>
            <a:endParaRPr lang="en-US"/>
          </a:p>
        </p:txBody>
      </p:sp>
    </p:spTree>
    <p:extLst>
      <p:ext uri="{BB962C8B-B14F-4D97-AF65-F5344CB8AC3E}">
        <p14:creationId xmlns:p14="http://schemas.microsoft.com/office/powerpoint/2010/main" val="5748534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86</a:t>
            </a:fld>
            <a:endParaRPr lang="en-US"/>
          </a:p>
        </p:txBody>
      </p:sp>
    </p:spTree>
    <p:extLst>
      <p:ext uri="{BB962C8B-B14F-4D97-AF65-F5344CB8AC3E}">
        <p14:creationId xmlns:p14="http://schemas.microsoft.com/office/powerpoint/2010/main" val="31971670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87</a:t>
            </a:fld>
            <a:endParaRPr lang="en-US"/>
          </a:p>
        </p:txBody>
      </p:sp>
    </p:spTree>
    <p:extLst>
      <p:ext uri="{BB962C8B-B14F-4D97-AF65-F5344CB8AC3E}">
        <p14:creationId xmlns:p14="http://schemas.microsoft.com/office/powerpoint/2010/main" val="40432840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88</a:t>
            </a:fld>
            <a:endParaRPr lang="en-US"/>
          </a:p>
        </p:txBody>
      </p:sp>
    </p:spTree>
    <p:extLst>
      <p:ext uri="{BB962C8B-B14F-4D97-AF65-F5344CB8AC3E}">
        <p14:creationId xmlns:p14="http://schemas.microsoft.com/office/powerpoint/2010/main" val="12098141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89</a:t>
            </a:fld>
            <a:endParaRPr lang="en-US"/>
          </a:p>
        </p:txBody>
      </p:sp>
    </p:spTree>
    <p:extLst>
      <p:ext uri="{BB962C8B-B14F-4D97-AF65-F5344CB8AC3E}">
        <p14:creationId xmlns:p14="http://schemas.microsoft.com/office/powerpoint/2010/main" val="194705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9</a:t>
            </a:fld>
            <a:endParaRPr lang="en-US"/>
          </a:p>
        </p:txBody>
      </p:sp>
    </p:spTree>
    <p:extLst>
      <p:ext uri="{BB962C8B-B14F-4D97-AF65-F5344CB8AC3E}">
        <p14:creationId xmlns:p14="http://schemas.microsoft.com/office/powerpoint/2010/main" val="31353475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90</a:t>
            </a:fld>
            <a:endParaRPr lang="en-US"/>
          </a:p>
        </p:txBody>
      </p:sp>
    </p:spTree>
    <p:extLst>
      <p:ext uri="{BB962C8B-B14F-4D97-AF65-F5344CB8AC3E}">
        <p14:creationId xmlns:p14="http://schemas.microsoft.com/office/powerpoint/2010/main" val="424852829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91</a:t>
            </a:fld>
            <a:endParaRPr lang="en-US"/>
          </a:p>
        </p:txBody>
      </p:sp>
    </p:spTree>
    <p:extLst>
      <p:ext uri="{BB962C8B-B14F-4D97-AF65-F5344CB8AC3E}">
        <p14:creationId xmlns:p14="http://schemas.microsoft.com/office/powerpoint/2010/main" val="116901812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92</a:t>
            </a:fld>
            <a:endParaRPr lang="en-US"/>
          </a:p>
        </p:txBody>
      </p:sp>
    </p:spTree>
    <p:extLst>
      <p:ext uri="{BB962C8B-B14F-4D97-AF65-F5344CB8AC3E}">
        <p14:creationId xmlns:p14="http://schemas.microsoft.com/office/powerpoint/2010/main" val="269879968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93</a:t>
            </a:fld>
            <a:endParaRPr lang="en-US"/>
          </a:p>
        </p:txBody>
      </p:sp>
    </p:spTree>
    <p:extLst>
      <p:ext uri="{BB962C8B-B14F-4D97-AF65-F5344CB8AC3E}">
        <p14:creationId xmlns:p14="http://schemas.microsoft.com/office/powerpoint/2010/main" val="34729139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94</a:t>
            </a:fld>
            <a:endParaRPr lang="en-US"/>
          </a:p>
        </p:txBody>
      </p:sp>
    </p:spTree>
    <p:extLst>
      <p:ext uri="{BB962C8B-B14F-4D97-AF65-F5344CB8AC3E}">
        <p14:creationId xmlns:p14="http://schemas.microsoft.com/office/powerpoint/2010/main" val="61971442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95</a:t>
            </a:fld>
            <a:endParaRPr lang="en-US"/>
          </a:p>
        </p:txBody>
      </p:sp>
    </p:spTree>
    <p:extLst>
      <p:ext uri="{BB962C8B-B14F-4D97-AF65-F5344CB8AC3E}">
        <p14:creationId xmlns:p14="http://schemas.microsoft.com/office/powerpoint/2010/main" val="37673901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96</a:t>
            </a:fld>
            <a:endParaRPr lang="en-US"/>
          </a:p>
        </p:txBody>
      </p:sp>
    </p:spTree>
    <p:extLst>
      <p:ext uri="{BB962C8B-B14F-4D97-AF65-F5344CB8AC3E}">
        <p14:creationId xmlns:p14="http://schemas.microsoft.com/office/powerpoint/2010/main" val="17534970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97</a:t>
            </a:fld>
            <a:endParaRPr lang="en-US"/>
          </a:p>
        </p:txBody>
      </p:sp>
    </p:spTree>
    <p:extLst>
      <p:ext uri="{BB962C8B-B14F-4D97-AF65-F5344CB8AC3E}">
        <p14:creationId xmlns:p14="http://schemas.microsoft.com/office/powerpoint/2010/main" val="346698919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98</a:t>
            </a:fld>
            <a:endParaRPr lang="en-US"/>
          </a:p>
        </p:txBody>
      </p:sp>
    </p:spTree>
    <p:extLst>
      <p:ext uri="{BB962C8B-B14F-4D97-AF65-F5344CB8AC3E}">
        <p14:creationId xmlns:p14="http://schemas.microsoft.com/office/powerpoint/2010/main" val="9497937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D3E3EA-CC6A-448F-83C3-9A526F33CF9E}" type="slidenum">
              <a:rPr lang="en-US" smtClean="0"/>
              <a:t>99</a:t>
            </a:fld>
            <a:endParaRPr lang="en-US"/>
          </a:p>
        </p:txBody>
      </p:sp>
    </p:spTree>
    <p:extLst>
      <p:ext uri="{BB962C8B-B14F-4D97-AF65-F5344CB8AC3E}">
        <p14:creationId xmlns:p14="http://schemas.microsoft.com/office/powerpoint/2010/main" val="879879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E8B23A9-9C56-4996-A0D0-23AF218EE56C}" type="datetime1">
              <a:rPr lang="en-US" smtClean="0"/>
              <a:t>05/09/2013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E5571-560F-4DFC-BA97-61ACA5F7ADE1}" type="slidenum">
              <a:rPr lang="en-US" smtClean="0"/>
              <a:t>‹#›</a:t>
            </a:fld>
            <a:endParaRPr lang="en-US"/>
          </a:p>
        </p:txBody>
      </p:sp>
    </p:spTree>
    <p:extLst>
      <p:ext uri="{BB962C8B-B14F-4D97-AF65-F5344CB8AC3E}">
        <p14:creationId xmlns:p14="http://schemas.microsoft.com/office/powerpoint/2010/main" val="3636725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F662AF-5B46-4B01-814A-9ADEE1E5BAAF}" type="datetime1">
              <a:rPr lang="en-US" smtClean="0"/>
              <a:t>05/09/2013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E5571-560F-4DFC-BA97-61ACA5F7ADE1}" type="slidenum">
              <a:rPr lang="en-US" smtClean="0"/>
              <a:t>‹#›</a:t>
            </a:fld>
            <a:endParaRPr lang="en-US"/>
          </a:p>
        </p:txBody>
      </p:sp>
    </p:spTree>
    <p:extLst>
      <p:ext uri="{BB962C8B-B14F-4D97-AF65-F5344CB8AC3E}">
        <p14:creationId xmlns:p14="http://schemas.microsoft.com/office/powerpoint/2010/main" val="294119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55EBC1-F0E5-49A6-B66F-CEB099F8741C}" type="datetime1">
              <a:rPr lang="en-US" smtClean="0"/>
              <a:t>05/09/2013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E5571-560F-4DFC-BA97-61ACA5F7ADE1}" type="slidenum">
              <a:rPr lang="en-US" smtClean="0"/>
              <a:t>‹#›</a:t>
            </a:fld>
            <a:endParaRPr lang="en-US"/>
          </a:p>
        </p:txBody>
      </p:sp>
    </p:spTree>
    <p:extLst>
      <p:ext uri="{BB962C8B-B14F-4D97-AF65-F5344CB8AC3E}">
        <p14:creationId xmlns:p14="http://schemas.microsoft.com/office/powerpoint/2010/main" val="4231218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E8B23A9-9C56-4996-A0D0-23AF218EE56C}" type="datetime1">
              <a:rPr lang="en-US" smtClean="0">
                <a:solidFill>
                  <a:prstClr val="black">
                    <a:tint val="75000"/>
                  </a:prstClr>
                </a:solidFill>
              </a:rPr>
              <a:pPr/>
              <a:t>05/09/2013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FE5571-560F-4DFC-BA97-61ACA5F7ADE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23178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37"/>
          <p:cNvSpPr>
            <a:spLocks noChangeArrowheads="1"/>
          </p:cNvSpPr>
          <p:nvPr userDrawn="1"/>
        </p:nvSpPr>
        <p:spPr bwMode="auto">
          <a:xfrm flipH="1">
            <a:off x="0" y="6504057"/>
            <a:ext cx="9144000" cy="353943"/>
          </a:xfrm>
          <a:prstGeom prst="rect">
            <a:avLst/>
          </a:prstGeom>
          <a:gradFill rotWithShape="1">
            <a:gsLst>
              <a:gs pos="0">
                <a:schemeClr val="bg1"/>
              </a:gs>
              <a:gs pos="100000">
                <a:srgbClr val="FF66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r">
              <a:lnSpc>
                <a:spcPct val="180000"/>
              </a:lnSpc>
            </a:pPr>
            <a:endParaRPr lang="en-US" sz="1100" b="1" smtClean="0">
              <a:solidFill>
                <a:srgbClr val="0070C0"/>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a:xfrm>
            <a:off x="6553200" y="6467475"/>
            <a:ext cx="2133600" cy="365125"/>
          </a:xfrm>
        </p:spPr>
        <p:txBody>
          <a:bodyPr/>
          <a:lstStyle>
            <a:lvl1pPr>
              <a:defRPr sz="1600" b="1">
                <a:solidFill>
                  <a:srgbClr val="002060"/>
                </a:solidFill>
              </a:defRPr>
            </a:lvl1pPr>
          </a:lstStyle>
          <a:p>
            <a:fld id="{48FE5571-560F-4DFC-BA97-61ACA5F7ADE1}" type="slidenum">
              <a:rPr lang="en-US" smtClean="0"/>
              <a:pPr/>
              <a:t>‹#›</a:t>
            </a:fld>
            <a:endParaRPr lang="en-US"/>
          </a:p>
        </p:txBody>
      </p:sp>
      <p:sp>
        <p:nvSpPr>
          <p:cNvPr id="7" name="Rectangle 6"/>
          <p:cNvSpPr>
            <a:spLocks noChangeArrowheads="1"/>
          </p:cNvSpPr>
          <p:nvPr userDrawn="1"/>
        </p:nvSpPr>
        <p:spPr bwMode="auto">
          <a:xfrm>
            <a:off x="0" y="-57099"/>
            <a:ext cx="9144000" cy="424732"/>
          </a:xfrm>
          <a:prstGeom prst="rect">
            <a:avLst/>
          </a:prstGeom>
          <a:gradFill rotWithShape="1">
            <a:gsLst>
              <a:gs pos="0">
                <a:schemeClr val="bg1"/>
              </a:gs>
              <a:gs pos="100000">
                <a:srgbClr val="FF66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200" b="1" smtClean="0">
                <a:solidFill>
                  <a:schemeClr val="tx2"/>
                </a:solidFill>
              </a:rPr>
              <a:t>DONG NAI UNIVERSITY OF TECHNOLOGY</a:t>
            </a:r>
            <a:endParaRPr lang="en-US" sz="1200" b="1" baseline="0" smtClean="0">
              <a:solidFill>
                <a:srgbClr val="0070C0"/>
              </a:solidFill>
              <a:latin typeface="Times New Roman" pitchFamily="18" charset="0"/>
              <a:cs typeface="Times New Roman" pitchFamily="18" charset="0"/>
            </a:endParaRPr>
          </a:p>
        </p:txBody>
      </p:sp>
      <p:pic>
        <p:nvPicPr>
          <p:cNvPr id="8" name="Picture 2" descr="373691_312353575448031_910631048_n"/>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l="22552" t="1158" r="15118" b="14998"/>
          <a:stretch>
            <a:fillRect/>
          </a:stretch>
        </p:blipFill>
        <p:spPr bwMode="auto">
          <a:xfrm>
            <a:off x="-1" y="-13691"/>
            <a:ext cx="205667" cy="381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174972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A342A1-5A67-4D85-BF54-0D56A7EFA6DE}" type="datetime1">
              <a:rPr lang="en-US" smtClean="0">
                <a:solidFill>
                  <a:prstClr val="black">
                    <a:tint val="75000"/>
                  </a:prstClr>
                </a:solidFill>
              </a:rPr>
              <a:pPr/>
              <a:t>05/09/2013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FE5571-560F-4DFC-BA97-61ACA5F7ADE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3858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89F9F43-A9C6-4CD6-8479-CA02D3CAB110}" type="datetime1">
              <a:rPr lang="en-US" smtClean="0">
                <a:solidFill>
                  <a:prstClr val="black">
                    <a:tint val="75000"/>
                  </a:prstClr>
                </a:solidFill>
              </a:rPr>
              <a:pPr/>
              <a:t>05/09/2013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8FE5571-560F-4DFC-BA97-61ACA5F7ADE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9041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CB1FB9A-223A-408B-9C45-22D638FEA66B}" type="datetime1">
              <a:rPr lang="en-US" smtClean="0">
                <a:solidFill>
                  <a:prstClr val="black">
                    <a:tint val="75000"/>
                  </a:prstClr>
                </a:solidFill>
              </a:rPr>
              <a:pPr/>
              <a:t>05/09/2013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8FE5571-560F-4DFC-BA97-61ACA5F7ADE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83873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0EA5F8-564A-4835-9287-148CC28AB3BD}" type="datetime1">
              <a:rPr lang="en-US" smtClean="0">
                <a:solidFill>
                  <a:prstClr val="black">
                    <a:tint val="75000"/>
                  </a:prstClr>
                </a:solidFill>
              </a:rPr>
              <a:pPr/>
              <a:t>05/09/2013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8FE5571-560F-4DFC-BA97-61ACA5F7ADE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31919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BEAF60-3DBA-40EE-B82A-E2D7431788DB}" type="datetime1">
              <a:rPr lang="en-US" smtClean="0">
                <a:solidFill>
                  <a:prstClr val="black">
                    <a:tint val="75000"/>
                  </a:prstClr>
                </a:solidFill>
              </a:rPr>
              <a:pPr/>
              <a:t>05/09/2013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8FE5571-560F-4DFC-BA97-61ACA5F7ADE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88145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991E32-0E86-4868-8E48-CD4581BCEE88}" type="datetime1">
              <a:rPr lang="en-US" smtClean="0">
                <a:solidFill>
                  <a:prstClr val="black">
                    <a:tint val="75000"/>
                  </a:prstClr>
                </a:solidFill>
              </a:rPr>
              <a:pPr/>
              <a:t>05/09/2013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8FE5571-560F-4DFC-BA97-61ACA5F7ADE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41140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37"/>
          <p:cNvSpPr>
            <a:spLocks noChangeArrowheads="1"/>
          </p:cNvSpPr>
          <p:nvPr userDrawn="1"/>
        </p:nvSpPr>
        <p:spPr bwMode="auto">
          <a:xfrm flipH="1">
            <a:off x="0" y="6504057"/>
            <a:ext cx="9144000" cy="353943"/>
          </a:xfrm>
          <a:prstGeom prst="rect">
            <a:avLst/>
          </a:prstGeom>
          <a:gradFill rotWithShape="1">
            <a:gsLst>
              <a:gs pos="0">
                <a:schemeClr val="bg1"/>
              </a:gs>
              <a:gs pos="100000">
                <a:srgbClr val="FF66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r">
              <a:lnSpc>
                <a:spcPct val="180000"/>
              </a:lnSpc>
            </a:pPr>
            <a:endParaRPr lang="en-US" sz="1100" b="1" baseline="0" smtClean="0">
              <a:solidFill>
                <a:srgbClr val="0070C0"/>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a:xfrm>
            <a:off x="6553200" y="6467475"/>
            <a:ext cx="2133600" cy="365125"/>
          </a:xfrm>
        </p:spPr>
        <p:txBody>
          <a:bodyPr/>
          <a:lstStyle>
            <a:lvl1pPr>
              <a:defRPr sz="1600" b="1">
                <a:solidFill>
                  <a:srgbClr val="002060"/>
                </a:solidFill>
              </a:defRPr>
            </a:lvl1pPr>
          </a:lstStyle>
          <a:p>
            <a:fld id="{48FE5571-560F-4DFC-BA97-61ACA5F7ADE1}" type="slidenum">
              <a:rPr lang="en-US" smtClean="0"/>
              <a:pPr/>
              <a:t>‹#›</a:t>
            </a:fld>
            <a:endParaRPr lang="en-US"/>
          </a:p>
        </p:txBody>
      </p:sp>
      <p:sp>
        <p:nvSpPr>
          <p:cNvPr id="8" name="Rectangle 7"/>
          <p:cNvSpPr>
            <a:spLocks noChangeArrowheads="1"/>
          </p:cNvSpPr>
          <p:nvPr userDrawn="1"/>
        </p:nvSpPr>
        <p:spPr bwMode="auto">
          <a:xfrm>
            <a:off x="0" y="-57099"/>
            <a:ext cx="9144000" cy="424732"/>
          </a:xfrm>
          <a:prstGeom prst="rect">
            <a:avLst/>
          </a:prstGeom>
          <a:gradFill rotWithShape="1">
            <a:gsLst>
              <a:gs pos="0">
                <a:schemeClr val="bg1"/>
              </a:gs>
              <a:gs pos="100000">
                <a:srgbClr val="FF66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80000"/>
              </a:lnSpc>
            </a:pPr>
            <a:r>
              <a:rPr lang="en-US" sz="1200" b="1" smtClean="0">
                <a:solidFill>
                  <a:schemeClr val="tx2"/>
                </a:solidFill>
              </a:rPr>
              <a:t>DONG NAI UNIVERSITY OF TECHNOLOGY</a:t>
            </a:r>
            <a:endParaRPr lang="en-US" sz="1200" b="1" baseline="0" smtClean="0">
              <a:solidFill>
                <a:srgbClr val="0070C0"/>
              </a:solidFill>
              <a:latin typeface="Times New Roman" pitchFamily="18" charset="0"/>
              <a:cs typeface="Times New Roman" pitchFamily="18" charset="0"/>
            </a:endParaRPr>
          </a:p>
        </p:txBody>
      </p:sp>
      <p:pic>
        <p:nvPicPr>
          <p:cNvPr id="11" name="Picture 2" descr="373691_312353575448031_910631048_n"/>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l="22552" t="1158" r="15118" b="14998"/>
          <a:stretch>
            <a:fillRect/>
          </a:stretch>
        </p:blipFill>
        <p:spPr bwMode="auto">
          <a:xfrm>
            <a:off x="-1" y="-13691"/>
            <a:ext cx="411335" cy="381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569201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037C60-E857-42C9-AC1D-AAD61DE091AB}" type="datetime1">
              <a:rPr lang="en-US" smtClean="0">
                <a:solidFill>
                  <a:prstClr val="black">
                    <a:tint val="75000"/>
                  </a:prstClr>
                </a:solidFill>
              </a:rPr>
              <a:pPr/>
              <a:t>05/09/2013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8FE5571-560F-4DFC-BA97-61ACA5F7ADE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10192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F662AF-5B46-4B01-814A-9ADEE1E5BAAF}" type="datetime1">
              <a:rPr lang="en-US" smtClean="0">
                <a:solidFill>
                  <a:prstClr val="black">
                    <a:tint val="75000"/>
                  </a:prstClr>
                </a:solidFill>
              </a:rPr>
              <a:pPr/>
              <a:t>05/09/2013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FE5571-560F-4DFC-BA97-61ACA5F7ADE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9855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55EBC1-F0E5-49A6-B66F-CEB099F8741C}" type="datetime1">
              <a:rPr lang="en-US" smtClean="0">
                <a:solidFill>
                  <a:prstClr val="black">
                    <a:tint val="75000"/>
                  </a:prstClr>
                </a:solidFill>
              </a:rPr>
              <a:pPr/>
              <a:t>05/09/2013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FE5571-560F-4DFC-BA97-61ACA5F7ADE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3750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A342A1-5A67-4D85-BF54-0D56A7EFA6DE}" type="datetime1">
              <a:rPr lang="en-US" smtClean="0"/>
              <a:t>05/09/2013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E5571-560F-4DFC-BA97-61ACA5F7ADE1}" type="slidenum">
              <a:rPr lang="en-US" smtClean="0"/>
              <a:t>‹#›</a:t>
            </a:fld>
            <a:endParaRPr lang="en-US"/>
          </a:p>
        </p:txBody>
      </p:sp>
    </p:spTree>
    <p:extLst>
      <p:ext uri="{BB962C8B-B14F-4D97-AF65-F5344CB8AC3E}">
        <p14:creationId xmlns:p14="http://schemas.microsoft.com/office/powerpoint/2010/main" val="4115203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89F9F43-A9C6-4CD6-8479-CA02D3CAB110}" type="datetime1">
              <a:rPr lang="en-US" smtClean="0"/>
              <a:t>05/09/2013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E5571-560F-4DFC-BA97-61ACA5F7ADE1}" type="slidenum">
              <a:rPr lang="en-US" smtClean="0"/>
              <a:t>‹#›</a:t>
            </a:fld>
            <a:endParaRPr lang="en-US"/>
          </a:p>
        </p:txBody>
      </p:sp>
    </p:spTree>
    <p:extLst>
      <p:ext uri="{BB962C8B-B14F-4D97-AF65-F5344CB8AC3E}">
        <p14:creationId xmlns:p14="http://schemas.microsoft.com/office/powerpoint/2010/main" val="1362123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CB1FB9A-223A-408B-9C45-22D638FEA66B}" type="datetime1">
              <a:rPr lang="en-US" smtClean="0"/>
              <a:t>05/09/2013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E5571-560F-4DFC-BA97-61ACA5F7ADE1}" type="slidenum">
              <a:rPr lang="en-US" smtClean="0"/>
              <a:t>‹#›</a:t>
            </a:fld>
            <a:endParaRPr lang="en-US"/>
          </a:p>
        </p:txBody>
      </p:sp>
    </p:spTree>
    <p:extLst>
      <p:ext uri="{BB962C8B-B14F-4D97-AF65-F5344CB8AC3E}">
        <p14:creationId xmlns:p14="http://schemas.microsoft.com/office/powerpoint/2010/main" val="3526098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0EA5F8-564A-4835-9287-148CC28AB3BD}" type="datetime1">
              <a:rPr lang="en-US" smtClean="0"/>
              <a:t>05/09/2013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E5571-560F-4DFC-BA97-61ACA5F7ADE1}" type="slidenum">
              <a:rPr lang="en-US" smtClean="0"/>
              <a:t>‹#›</a:t>
            </a:fld>
            <a:endParaRPr lang="en-US"/>
          </a:p>
        </p:txBody>
      </p:sp>
    </p:spTree>
    <p:extLst>
      <p:ext uri="{BB962C8B-B14F-4D97-AF65-F5344CB8AC3E}">
        <p14:creationId xmlns:p14="http://schemas.microsoft.com/office/powerpoint/2010/main" val="232146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BEAF60-3DBA-40EE-B82A-E2D7431788DB}" type="datetime1">
              <a:rPr lang="en-US" smtClean="0"/>
              <a:t>05/09/2013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E5571-560F-4DFC-BA97-61ACA5F7ADE1}" type="slidenum">
              <a:rPr lang="en-US" smtClean="0"/>
              <a:t>‹#›</a:t>
            </a:fld>
            <a:endParaRPr lang="en-US"/>
          </a:p>
        </p:txBody>
      </p:sp>
    </p:spTree>
    <p:extLst>
      <p:ext uri="{BB962C8B-B14F-4D97-AF65-F5344CB8AC3E}">
        <p14:creationId xmlns:p14="http://schemas.microsoft.com/office/powerpoint/2010/main" val="4163858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991E32-0E86-4868-8E48-CD4581BCEE88}" type="datetime1">
              <a:rPr lang="en-US" smtClean="0"/>
              <a:t>05/09/2013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E5571-560F-4DFC-BA97-61ACA5F7ADE1}" type="slidenum">
              <a:rPr lang="en-US" smtClean="0"/>
              <a:t>‹#›</a:t>
            </a:fld>
            <a:endParaRPr lang="en-US"/>
          </a:p>
        </p:txBody>
      </p:sp>
    </p:spTree>
    <p:extLst>
      <p:ext uri="{BB962C8B-B14F-4D97-AF65-F5344CB8AC3E}">
        <p14:creationId xmlns:p14="http://schemas.microsoft.com/office/powerpoint/2010/main" val="4198128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037C60-E857-42C9-AC1D-AAD61DE091AB}" type="datetime1">
              <a:rPr lang="en-US" smtClean="0"/>
              <a:t>05/09/2013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E5571-560F-4DFC-BA97-61ACA5F7ADE1}" type="slidenum">
              <a:rPr lang="en-US" smtClean="0"/>
              <a:t>‹#›</a:t>
            </a:fld>
            <a:endParaRPr lang="en-US"/>
          </a:p>
        </p:txBody>
      </p:sp>
    </p:spTree>
    <p:extLst>
      <p:ext uri="{BB962C8B-B14F-4D97-AF65-F5344CB8AC3E}">
        <p14:creationId xmlns:p14="http://schemas.microsoft.com/office/powerpoint/2010/main" val="869714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570646-47D0-41C5-9EC7-3CA217666335}" type="datetime1">
              <a:rPr lang="en-US" smtClean="0"/>
              <a:t>05/09/2013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E5571-560F-4DFC-BA97-61ACA5F7ADE1}" type="slidenum">
              <a:rPr lang="en-US" smtClean="0"/>
              <a:t>‹#›</a:t>
            </a:fld>
            <a:endParaRPr lang="en-US"/>
          </a:p>
        </p:txBody>
      </p:sp>
    </p:spTree>
    <p:extLst>
      <p:ext uri="{BB962C8B-B14F-4D97-AF65-F5344CB8AC3E}">
        <p14:creationId xmlns:p14="http://schemas.microsoft.com/office/powerpoint/2010/main" val="2548844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570646-47D0-41C5-9EC7-3CA217666335}" type="datetime1">
              <a:rPr lang="en-US" smtClean="0">
                <a:solidFill>
                  <a:prstClr val="black">
                    <a:tint val="75000"/>
                  </a:prstClr>
                </a:solidFill>
              </a:rPr>
              <a:pPr/>
              <a:t>05/09/2013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E5571-560F-4DFC-BA97-61ACA5F7ADE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388912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98.emf"/><Relationship Id="rId4" Type="http://schemas.openxmlformats.org/officeDocument/2006/relationships/customXml" Target="../ink/ink4.xml"/></Relationships>
</file>

<file path=ppt/slides/_rels/slide101.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98.png"/><Relationship Id="rId7" Type="http://schemas.openxmlformats.org/officeDocument/2006/relationships/image" Target="../media/image101.emf"/><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customXml" Target="../ink/ink6.xml"/><Relationship Id="rId11" Type="http://schemas.openxmlformats.org/officeDocument/2006/relationships/image" Target="../media/image103.emf"/><Relationship Id="rId5" Type="http://schemas.openxmlformats.org/officeDocument/2006/relationships/image" Target="../media/image100.emf"/><Relationship Id="rId10" Type="http://schemas.openxmlformats.org/officeDocument/2006/relationships/customXml" Target="../ink/ink8.xml"/><Relationship Id="rId4" Type="http://schemas.openxmlformats.org/officeDocument/2006/relationships/customXml" Target="../ink/ink5.xml"/><Relationship Id="rId9" Type="http://schemas.openxmlformats.org/officeDocument/2006/relationships/image" Target="../media/image102.emf"/></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0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3.png"/><Relationship Id="rId7" Type="http://schemas.openxmlformats.org/officeDocument/2006/relationships/customXml" Target="../ink/ink10.xm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10.emf"/><Relationship Id="rId5" Type="http://schemas.openxmlformats.org/officeDocument/2006/relationships/customXml" Target="../ink/ink9.xml"/><Relationship Id="rId10" Type="http://schemas.openxmlformats.org/officeDocument/2006/relationships/image" Target="../media/image112.emf"/><Relationship Id="rId4" Type="http://schemas.openxmlformats.org/officeDocument/2006/relationships/image" Target="../media/image104.png"/><Relationship Id="rId9" Type="http://schemas.openxmlformats.org/officeDocument/2006/relationships/customXml" Target="../ink/ink11.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0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1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126.emf"/><Relationship Id="rId4" Type="http://schemas.openxmlformats.org/officeDocument/2006/relationships/customXml" Target="../ink/ink1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128.emf"/><Relationship Id="rId4" Type="http://schemas.openxmlformats.org/officeDocument/2006/relationships/customXml" Target="../ink/ink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9.png"/><Relationship Id="rId7" Type="http://schemas.openxmlformats.org/officeDocument/2006/relationships/image" Target="../media/image131.emf"/><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customXml" Target="../ink/ink15.xml"/><Relationship Id="rId5" Type="http://schemas.openxmlformats.org/officeDocument/2006/relationships/image" Target="../media/image130.emf"/><Relationship Id="rId4" Type="http://schemas.openxmlformats.org/officeDocument/2006/relationships/customXml" Target="../ink/ink14.xml"/></Relationships>
</file>

<file path=ppt/slides/_rels/slide121.xml.rels><?xml version="1.0" encoding="UTF-8" standalone="yes"?>
<Relationships xmlns="http://schemas.openxmlformats.org/package/2006/relationships"><Relationship Id="rId8" Type="http://schemas.openxmlformats.org/officeDocument/2006/relationships/customXml" Target="../ink/ink18.xml"/><Relationship Id="rId3" Type="http://schemas.openxmlformats.org/officeDocument/2006/relationships/image" Target="../media/image121.png"/><Relationship Id="rId7" Type="http://schemas.openxmlformats.org/officeDocument/2006/relationships/image" Target="../media/image135.emf"/><Relationship Id="rId12" Type="http://schemas.openxmlformats.org/officeDocument/2006/relationships/image" Target="../media/image138.emf"/><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customXml" Target="../ink/ink17.xml"/><Relationship Id="rId11" Type="http://schemas.openxmlformats.org/officeDocument/2006/relationships/customXml" Target="../ink/ink19.xml"/><Relationship Id="rId5" Type="http://schemas.openxmlformats.org/officeDocument/2006/relationships/image" Target="../media/image134.emf"/><Relationship Id="rId10" Type="http://schemas.openxmlformats.org/officeDocument/2006/relationships/image" Target="../media/image122.png"/><Relationship Id="rId4" Type="http://schemas.openxmlformats.org/officeDocument/2006/relationships/customXml" Target="../ink/ink16.xml"/><Relationship Id="rId9" Type="http://schemas.openxmlformats.org/officeDocument/2006/relationships/image" Target="../media/image136.emf"/></Relationships>
</file>

<file path=ppt/slides/_rels/slide122.xml.rels><?xml version="1.0" encoding="UTF-8" standalone="yes"?>
<Relationships xmlns="http://schemas.openxmlformats.org/package/2006/relationships"><Relationship Id="rId8" Type="http://schemas.openxmlformats.org/officeDocument/2006/relationships/customXml" Target="../ink/ink22.xml"/><Relationship Id="rId3" Type="http://schemas.openxmlformats.org/officeDocument/2006/relationships/image" Target="../media/image123.png"/><Relationship Id="rId7" Type="http://schemas.openxmlformats.org/officeDocument/2006/relationships/image" Target="../media/image141.emf"/><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customXml" Target="../ink/ink21.xml"/><Relationship Id="rId5" Type="http://schemas.openxmlformats.org/officeDocument/2006/relationships/image" Target="../media/image140.emf"/><Relationship Id="rId4" Type="http://schemas.openxmlformats.org/officeDocument/2006/relationships/customXml" Target="../ink/ink20.xml"/><Relationship Id="rId9" Type="http://schemas.openxmlformats.org/officeDocument/2006/relationships/image" Target="../media/image142.emf"/></Relationships>
</file>

<file path=ppt/slides/_rels/slide123.xml.rels><?xml version="1.0" encoding="UTF-8" standalone="yes"?>
<Relationships xmlns="http://schemas.openxmlformats.org/package/2006/relationships"><Relationship Id="rId8" Type="http://schemas.openxmlformats.org/officeDocument/2006/relationships/image" Target="../media/image145.emf"/><Relationship Id="rId3" Type="http://schemas.openxmlformats.org/officeDocument/2006/relationships/image" Target="../media/image124.png"/><Relationship Id="rId7" Type="http://schemas.openxmlformats.org/officeDocument/2006/relationships/customXml" Target="../ink/ink24.xml"/><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44.emf"/><Relationship Id="rId4" Type="http://schemas.openxmlformats.org/officeDocument/2006/relationships/customXml" Target="../ink/ink23.xml"/></Relationships>
</file>

<file path=ppt/slides/_rels/slide12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image" Target="../media/image133.emf"/><Relationship Id="rId13" Type="http://schemas.openxmlformats.org/officeDocument/2006/relationships/customXml" Target="../ink/ink29.xml"/><Relationship Id="rId18" Type="http://schemas.openxmlformats.org/officeDocument/2006/relationships/image" Target="../media/image147.emf"/><Relationship Id="rId26" Type="http://schemas.openxmlformats.org/officeDocument/2006/relationships/image" Target="../media/image151.emf"/><Relationship Id="rId3" Type="http://schemas.openxmlformats.org/officeDocument/2006/relationships/image" Target="../media/image130.png"/><Relationship Id="rId21" Type="http://schemas.openxmlformats.org/officeDocument/2006/relationships/customXml" Target="../ink/ink33.xml"/><Relationship Id="rId7" Type="http://schemas.openxmlformats.org/officeDocument/2006/relationships/customXml" Target="../ink/ink26.xml"/><Relationship Id="rId12" Type="http://schemas.openxmlformats.org/officeDocument/2006/relationships/image" Target="../media/image139.emf"/><Relationship Id="rId17" Type="http://schemas.openxmlformats.org/officeDocument/2006/relationships/customXml" Target="../ink/ink31.xml"/><Relationship Id="rId25" Type="http://schemas.openxmlformats.org/officeDocument/2006/relationships/customXml" Target="../ink/ink35.xml"/><Relationship Id="rId2" Type="http://schemas.openxmlformats.org/officeDocument/2006/relationships/notesSlide" Target="../notesSlides/notesSlide128.xml"/><Relationship Id="rId16" Type="http://schemas.openxmlformats.org/officeDocument/2006/relationships/image" Target="../media/image146.emf"/><Relationship Id="rId20" Type="http://schemas.openxmlformats.org/officeDocument/2006/relationships/image" Target="../media/image148.emf"/><Relationship Id="rId1" Type="http://schemas.openxmlformats.org/officeDocument/2006/relationships/slideLayout" Target="../slideLayouts/slideLayout2.xml"/><Relationship Id="rId6" Type="http://schemas.openxmlformats.org/officeDocument/2006/relationships/image" Target="../media/image132.emf"/><Relationship Id="rId11" Type="http://schemas.openxmlformats.org/officeDocument/2006/relationships/customXml" Target="../ink/ink28.xml"/><Relationship Id="rId24" Type="http://schemas.openxmlformats.org/officeDocument/2006/relationships/image" Target="../media/image150.emf"/><Relationship Id="rId5" Type="http://schemas.openxmlformats.org/officeDocument/2006/relationships/customXml" Target="../ink/ink25.xml"/><Relationship Id="rId15" Type="http://schemas.openxmlformats.org/officeDocument/2006/relationships/customXml" Target="../ink/ink30.xml"/><Relationship Id="rId23" Type="http://schemas.openxmlformats.org/officeDocument/2006/relationships/customXml" Target="../ink/ink34.xml"/><Relationship Id="rId10" Type="http://schemas.openxmlformats.org/officeDocument/2006/relationships/image" Target="../media/image137.emf"/><Relationship Id="rId19" Type="http://schemas.openxmlformats.org/officeDocument/2006/relationships/customXml" Target="../ink/ink32.xml"/><Relationship Id="rId4" Type="http://schemas.openxmlformats.org/officeDocument/2006/relationships/image" Target="../media/image131.png"/><Relationship Id="rId9" Type="http://schemas.openxmlformats.org/officeDocument/2006/relationships/customXml" Target="../ink/ink27.xml"/><Relationship Id="rId14" Type="http://schemas.openxmlformats.org/officeDocument/2006/relationships/image" Target="../media/image143.emf"/><Relationship Id="rId22" Type="http://schemas.openxmlformats.org/officeDocument/2006/relationships/image" Target="../media/image149.emf"/></Relationships>
</file>

<file path=ppt/slides/_rels/slide12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customXml" Target="../ink/ink38.xml"/><Relationship Id="rId3" Type="http://schemas.openxmlformats.org/officeDocument/2006/relationships/image" Target="../media/image135.png"/><Relationship Id="rId7" Type="http://schemas.openxmlformats.org/officeDocument/2006/relationships/image" Target="../media/image157.emf"/><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customXml" Target="../ink/ink37.xml"/><Relationship Id="rId5" Type="http://schemas.openxmlformats.org/officeDocument/2006/relationships/image" Target="../media/image156.emf"/><Relationship Id="rId4" Type="http://schemas.openxmlformats.org/officeDocument/2006/relationships/customXml" Target="../ink/ink36.xml"/><Relationship Id="rId9" Type="http://schemas.openxmlformats.org/officeDocument/2006/relationships/image" Target="../media/image158.emf"/></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152.emf"/><Relationship Id="rId5" Type="http://schemas.openxmlformats.org/officeDocument/2006/relationships/customXml" Target="../ink/ink39.xml"/><Relationship Id="rId4" Type="http://schemas.openxmlformats.org/officeDocument/2006/relationships/image" Target="../media/image137.png"/></Relationships>
</file>

<file path=ppt/slides/_rels/slide13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3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159.emf"/><Relationship Id="rId5" Type="http://schemas.openxmlformats.org/officeDocument/2006/relationships/customXml" Target="../ink/ink40.xml"/><Relationship Id="rId4" Type="http://schemas.openxmlformats.org/officeDocument/2006/relationships/image" Target="../media/image141.png"/></Relationships>
</file>

<file path=ppt/slides/_rels/slide136.xml.rels><?xml version="1.0" encoding="UTF-8" standalone="yes"?>
<Relationships xmlns="http://schemas.openxmlformats.org/package/2006/relationships"><Relationship Id="rId8" Type="http://schemas.openxmlformats.org/officeDocument/2006/relationships/image" Target="../media/image163.emf"/><Relationship Id="rId3" Type="http://schemas.openxmlformats.org/officeDocument/2006/relationships/image" Target="../media/image142.png"/><Relationship Id="rId7" Type="http://schemas.openxmlformats.org/officeDocument/2006/relationships/customXml" Target="../ink/ink42.xml"/><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162.emf"/><Relationship Id="rId5" Type="http://schemas.openxmlformats.org/officeDocument/2006/relationships/customXml" Target="../ink/ink41.xml"/><Relationship Id="rId10" Type="http://schemas.openxmlformats.org/officeDocument/2006/relationships/image" Target="../media/image164.emf"/><Relationship Id="rId4" Type="http://schemas.openxmlformats.org/officeDocument/2006/relationships/image" Target="../media/image143.png"/><Relationship Id="rId9" Type="http://schemas.openxmlformats.org/officeDocument/2006/relationships/customXml" Target="../ink/ink43.xml"/></Relationships>
</file>

<file path=ppt/slides/_rels/slide1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166.emf"/><Relationship Id="rId5" Type="http://schemas.openxmlformats.org/officeDocument/2006/relationships/customXml" Target="../ink/ink44.xml"/><Relationship Id="rId4" Type="http://schemas.openxmlformats.org/officeDocument/2006/relationships/image" Target="../media/image140.png"/></Relationships>
</file>

<file path=ppt/slides/_rels/slide138.xml.rels><?xml version="1.0" encoding="UTF-8" standalone="yes"?>
<Relationships xmlns="http://schemas.openxmlformats.org/package/2006/relationships"><Relationship Id="rId8" Type="http://schemas.openxmlformats.org/officeDocument/2006/relationships/customXml" Target="../ink/ink47.xml"/><Relationship Id="rId3" Type="http://schemas.openxmlformats.org/officeDocument/2006/relationships/image" Target="../media/image145.png"/><Relationship Id="rId7" Type="http://schemas.openxmlformats.org/officeDocument/2006/relationships/image" Target="../media/image169.emf"/><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customXml" Target="../ink/ink46.xml"/><Relationship Id="rId5" Type="http://schemas.openxmlformats.org/officeDocument/2006/relationships/image" Target="../media/image168.emf"/><Relationship Id="rId4" Type="http://schemas.openxmlformats.org/officeDocument/2006/relationships/customXml" Target="../ink/ink45.xml"/><Relationship Id="rId9" Type="http://schemas.openxmlformats.org/officeDocument/2006/relationships/image" Target="../media/image170.emf"/></Relationships>
</file>

<file path=ppt/slides/_rels/slide13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8" Type="http://schemas.openxmlformats.org/officeDocument/2006/relationships/image" Target="../media/image154.emf"/><Relationship Id="rId3" Type="http://schemas.openxmlformats.org/officeDocument/2006/relationships/image" Target="../media/image149.png"/><Relationship Id="rId7" Type="http://schemas.openxmlformats.org/officeDocument/2006/relationships/customXml" Target="../ink/ink49.xml"/><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153.emf"/><Relationship Id="rId5" Type="http://schemas.openxmlformats.org/officeDocument/2006/relationships/customXml" Target="../ink/ink48.xml"/><Relationship Id="rId10" Type="http://schemas.openxmlformats.org/officeDocument/2006/relationships/image" Target="../media/image155.emf"/><Relationship Id="rId4" Type="http://schemas.openxmlformats.org/officeDocument/2006/relationships/image" Target="../media/image150.png"/><Relationship Id="rId9" Type="http://schemas.openxmlformats.org/officeDocument/2006/relationships/customXml" Target="../ink/ink50.xml"/></Relationships>
</file>

<file path=ppt/slides/_rels/slide144.xml.rels><?xml version="1.0" encoding="UTF-8" standalone="yes"?>
<Relationships xmlns="http://schemas.openxmlformats.org/package/2006/relationships"><Relationship Id="rId8" Type="http://schemas.openxmlformats.org/officeDocument/2006/relationships/image" Target="../media/image161.emf"/><Relationship Id="rId13" Type="http://schemas.openxmlformats.org/officeDocument/2006/relationships/customXml" Target="../ink/ink55.xml"/><Relationship Id="rId3" Type="http://schemas.openxmlformats.org/officeDocument/2006/relationships/image" Target="../media/image151.png"/><Relationship Id="rId7" Type="http://schemas.openxmlformats.org/officeDocument/2006/relationships/customXml" Target="../ink/ink52.xml"/><Relationship Id="rId12" Type="http://schemas.openxmlformats.org/officeDocument/2006/relationships/image" Target="../media/image167.emf"/><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160.emf"/><Relationship Id="rId11" Type="http://schemas.openxmlformats.org/officeDocument/2006/relationships/customXml" Target="../ink/ink54.xml"/><Relationship Id="rId5" Type="http://schemas.openxmlformats.org/officeDocument/2006/relationships/customXml" Target="../ink/ink51.xml"/><Relationship Id="rId10" Type="http://schemas.openxmlformats.org/officeDocument/2006/relationships/image" Target="../media/image165.emf"/><Relationship Id="rId4" Type="http://schemas.openxmlformats.org/officeDocument/2006/relationships/image" Target="../media/image150.png"/><Relationship Id="rId9" Type="http://schemas.openxmlformats.org/officeDocument/2006/relationships/customXml" Target="../ink/ink53.xml"/><Relationship Id="rId14" Type="http://schemas.openxmlformats.org/officeDocument/2006/relationships/image" Target="../media/image171.emf"/></Relationships>
</file>

<file path=ppt/slides/_rels/slide145.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74.emf"/><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customXml" Target="../ink/ink57.xml"/><Relationship Id="rId5" Type="http://schemas.openxmlformats.org/officeDocument/2006/relationships/image" Target="../media/image173.emf"/><Relationship Id="rId4" Type="http://schemas.openxmlformats.org/officeDocument/2006/relationships/customXml" Target="../ink/ink56.xml"/></Relationships>
</file>

<file path=ppt/slides/_rels/slide146.xml.rels><?xml version="1.0" encoding="UTF-8" standalone="yes"?>
<Relationships xmlns="http://schemas.openxmlformats.org/package/2006/relationships"><Relationship Id="rId8" Type="http://schemas.openxmlformats.org/officeDocument/2006/relationships/customXml" Target="../ink/ink60.xml"/><Relationship Id="rId3" Type="http://schemas.openxmlformats.org/officeDocument/2006/relationships/image" Target="../media/image153.png"/><Relationship Id="rId7" Type="http://schemas.openxmlformats.org/officeDocument/2006/relationships/image" Target="../media/image177.emf"/><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customXml" Target="../ink/ink59.xml"/><Relationship Id="rId5" Type="http://schemas.openxmlformats.org/officeDocument/2006/relationships/image" Target="../media/image176.emf"/><Relationship Id="rId4" Type="http://schemas.openxmlformats.org/officeDocument/2006/relationships/customXml" Target="../ink/ink58.xml"/><Relationship Id="rId9" Type="http://schemas.openxmlformats.org/officeDocument/2006/relationships/image" Target="../media/image178.emf"/></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72.emf"/><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customXml" Target="../ink/ink61.xml"/><Relationship Id="rId5" Type="http://schemas.openxmlformats.org/officeDocument/2006/relationships/image" Target="../media/image156.png"/><Relationship Id="rId4" Type="http://schemas.openxmlformats.org/officeDocument/2006/relationships/image" Target="../media/image155.png"/></Relationships>
</file>

<file path=ppt/slides/_rels/slide152.xml.rels><?xml version="1.0" encoding="UTF-8" standalone="yes"?>
<Relationships xmlns="http://schemas.openxmlformats.org/package/2006/relationships"><Relationship Id="rId8" Type="http://schemas.openxmlformats.org/officeDocument/2006/relationships/image" Target="../media/image179.emf"/><Relationship Id="rId3" Type="http://schemas.openxmlformats.org/officeDocument/2006/relationships/image" Target="../media/image157.png"/><Relationship Id="rId7" Type="http://schemas.openxmlformats.org/officeDocument/2006/relationships/customXml" Target="../ink/ink63.xml"/><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175.emf"/><Relationship Id="rId5" Type="http://schemas.openxmlformats.org/officeDocument/2006/relationships/customXml" Target="../ink/ink62.xml"/><Relationship Id="rId4" Type="http://schemas.openxmlformats.org/officeDocument/2006/relationships/image" Target="../media/image158.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8" Type="http://schemas.openxmlformats.org/officeDocument/2006/relationships/image" Target="../media/image183.emf"/><Relationship Id="rId3" Type="http://schemas.openxmlformats.org/officeDocument/2006/relationships/image" Target="../media/image159.png"/><Relationship Id="rId7" Type="http://schemas.openxmlformats.org/officeDocument/2006/relationships/customXml" Target="../ink/ink64.xml"/><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hyperlink" Target="https://maps.google.com/" TargetMode="External"/><Relationship Id="rId10" Type="http://schemas.openxmlformats.org/officeDocument/2006/relationships/image" Target="../media/image184.emf"/><Relationship Id="rId4" Type="http://schemas.openxmlformats.org/officeDocument/2006/relationships/image" Target="../media/image160.png"/><Relationship Id="rId9" Type="http://schemas.openxmlformats.org/officeDocument/2006/relationships/customXml" Target="../ink/ink6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developer.android.com/reference/android/webkit/WebView.html" TargetMode="External"/><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8" Type="http://schemas.openxmlformats.org/officeDocument/2006/relationships/image" Target="../media/image181.emf"/><Relationship Id="rId3" Type="http://schemas.openxmlformats.org/officeDocument/2006/relationships/image" Target="../media/image163.png"/><Relationship Id="rId7" Type="http://schemas.openxmlformats.org/officeDocument/2006/relationships/customXml" Target="../ink/ink67.xml"/><Relationship Id="rId2" Type="http://schemas.openxmlformats.org/officeDocument/2006/relationships/notesSlide" Target="../notesSlides/notesSlide162.xml"/><Relationship Id="rId1" Type="http://schemas.openxmlformats.org/officeDocument/2006/relationships/slideLayout" Target="../slideLayouts/slideLayout2.xml"/><Relationship Id="rId6" Type="http://schemas.openxmlformats.org/officeDocument/2006/relationships/image" Target="../media/image180.emf"/><Relationship Id="rId5" Type="http://schemas.openxmlformats.org/officeDocument/2006/relationships/customXml" Target="../ink/ink66.xml"/><Relationship Id="rId4" Type="http://schemas.openxmlformats.org/officeDocument/2006/relationships/image" Target="../media/image164.png"/></Relationships>
</file>

<file path=ppt/slides/_rels/slide16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63.xml"/><Relationship Id="rId1" Type="http://schemas.openxmlformats.org/officeDocument/2006/relationships/slideLayout" Target="../slideLayouts/slideLayout2.xml"/><Relationship Id="rId5" Type="http://schemas.openxmlformats.org/officeDocument/2006/relationships/image" Target="../media/image185.emf"/><Relationship Id="rId4" Type="http://schemas.openxmlformats.org/officeDocument/2006/relationships/customXml" Target="../ink/ink68.xml"/></Relationships>
</file>

<file path=ppt/slides/_rels/slide164.xml.rels><?xml version="1.0" encoding="UTF-8" standalone="yes"?>
<Relationships xmlns="http://schemas.openxmlformats.org/package/2006/relationships"><Relationship Id="rId8" Type="http://schemas.openxmlformats.org/officeDocument/2006/relationships/image" Target="../media/image189.emf"/><Relationship Id="rId13" Type="http://schemas.openxmlformats.org/officeDocument/2006/relationships/customXml" Target="../ink/ink73.xml"/><Relationship Id="rId3" Type="http://schemas.openxmlformats.org/officeDocument/2006/relationships/image" Target="../media/image166.png"/><Relationship Id="rId7" Type="http://schemas.openxmlformats.org/officeDocument/2006/relationships/customXml" Target="../ink/ink70.xml"/><Relationship Id="rId12" Type="http://schemas.openxmlformats.org/officeDocument/2006/relationships/image" Target="../media/image191.emf"/><Relationship Id="rId2" Type="http://schemas.openxmlformats.org/officeDocument/2006/relationships/notesSlide" Target="../notesSlides/notesSlide164.xml"/><Relationship Id="rId1" Type="http://schemas.openxmlformats.org/officeDocument/2006/relationships/slideLayout" Target="../slideLayouts/slideLayout2.xml"/><Relationship Id="rId6" Type="http://schemas.openxmlformats.org/officeDocument/2006/relationships/image" Target="../media/image188.emf"/><Relationship Id="rId11" Type="http://schemas.openxmlformats.org/officeDocument/2006/relationships/customXml" Target="../ink/ink72.xml"/><Relationship Id="rId5" Type="http://schemas.openxmlformats.org/officeDocument/2006/relationships/customXml" Target="../ink/ink69.xml"/><Relationship Id="rId10" Type="http://schemas.openxmlformats.org/officeDocument/2006/relationships/image" Target="../media/image190.emf"/><Relationship Id="rId4" Type="http://schemas.openxmlformats.org/officeDocument/2006/relationships/image" Target="../media/image167.png"/><Relationship Id="rId9" Type="http://schemas.openxmlformats.org/officeDocument/2006/relationships/customXml" Target="../ink/ink71.xml"/><Relationship Id="rId14" Type="http://schemas.openxmlformats.org/officeDocument/2006/relationships/image" Target="../media/image192.emf"/></Relationships>
</file>

<file path=ppt/slides/_rels/slide165.xml.rels><?xml version="1.0" encoding="UTF-8" standalone="yes"?>
<Relationships xmlns="http://schemas.openxmlformats.org/package/2006/relationships"><Relationship Id="rId8" Type="http://schemas.openxmlformats.org/officeDocument/2006/relationships/customXml" Target="../ink/ink76.xml"/><Relationship Id="rId3" Type="http://schemas.openxmlformats.org/officeDocument/2006/relationships/image" Target="../media/image168.png"/><Relationship Id="rId7" Type="http://schemas.openxmlformats.org/officeDocument/2006/relationships/image" Target="../media/image195.emf"/><Relationship Id="rId2" Type="http://schemas.openxmlformats.org/officeDocument/2006/relationships/notesSlide" Target="../notesSlides/notesSlide165.xml"/><Relationship Id="rId1" Type="http://schemas.openxmlformats.org/officeDocument/2006/relationships/slideLayout" Target="../slideLayouts/slideLayout2.xml"/><Relationship Id="rId6" Type="http://schemas.openxmlformats.org/officeDocument/2006/relationships/customXml" Target="../ink/ink75.xml"/><Relationship Id="rId5" Type="http://schemas.openxmlformats.org/officeDocument/2006/relationships/image" Target="../media/image194.emf"/><Relationship Id="rId4" Type="http://schemas.openxmlformats.org/officeDocument/2006/relationships/customXml" Target="../ink/ink74.xml"/><Relationship Id="rId9" Type="http://schemas.openxmlformats.org/officeDocument/2006/relationships/image" Target="../media/image196.emf"/></Relationships>
</file>

<file path=ppt/slides/_rels/slide16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image" Target="../media/image201.emf"/><Relationship Id="rId3" Type="http://schemas.openxmlformats.org/officeDocument/2006/relationships/image" Target="../media/image170.png"/><Relationship Id="rId7" Type="http://schemas.openxmlformats.org/officeDocument/2006/relationships/customXml" Target="../ink/ink78.xml"/><Relationship Id="rId12" Type="http://schemas.openxmlformats.org/officeDocument/2006/relationships/image" Target="../media/image203.emf"/><Relationship Id="rId2" Type="http://schemas.openxmlformats.org/officeDocument/2006/relationships/notesSlide" Target="../notesSlides/notesSlide167.xml"/><Relationship Id="rId1" Type="http://schemas.openxmlformats.org/officeDocument/2006/relationships/slideLayout" Target="../slideLayouts/slideLayout2.xml"/><Relationship Id="rId6" Type="http://schemas.openxmlformats.org/officeDocument/2006/relationships/image" Target="../media/image200.emf"/><Relationship Id="rId11" Type="http://schemas.openxmlformats.org/officeDocument/2006/relationships/customXml" Target="../ink/ink80.xml"/><Relationship Id="rId5" Type="http://schemas.openxmlformats.org/officeDocument/2006/relationships/customXml" Target="../ink/ink77.xml"/><Relationship Id="rId10" Type="http://schemas.openxmlformats.org/officeDocument/2006/relationships/image" Target="../media/image202.emf"/><Relationship Id="rId4" Type="http://schemas.openxmlformats.org/officeDocument/2006/relationships/image" Target="../media/image171.png"/><Relationship Id="rId9" Type="http://schemas.openxmlformats.org/officeDocument/2006/relationships/customXml" Target="../ink/ink79.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2.png"/><Relationship Id="rId7" Type="http://schemas.openxmlformats.org/officeDocument/2006/relationships/image" Target="../media/image174.png"/><Relationship Id="rId2" Type="http://schemas.openxmlformats.org/officeDocument/2006/relationships/notesSlide" Target="../notesSlides/notesSlide171.xml"/><Relationship Id="rId1" Type="http://schemas.openxmlformats.org/officeDocument/2006/relationships/slideLayout" Target="../slideLayouts/slideLayout2.xml"/><Relationship Id="rId6" Type="http://schemas.openxmlformats.org/officeDocument/2006/relationships/image" Target="../media/image182.emf"/><Relationship Id="rId5" Type="http://schemas.openxmlformats.org/officeDocument/2006/relationships/customXml" Target="../ink/ink81.xml"/><Relationship Id="rId4" Type="http://schemas.openxmlformats.org/officeDocument/2006/relationships/image" Target="../media/image173.png"/></Relationships>
</file>

<file path=ppt/slides/_rels/slide172.xml.rels><?xml version="1.0" encoding="UTF-8" standalone="yes"?>
<Relationships xmlns="http://schemas.openxmlformats.org/package/2006/relationships"><Relationship Id="rId8" Type="http://schemas.openxmlformats.org/officeDocument/2006/relationships/customXml" Target="../ink/ink84.xml"/><Relationship Id="rId3" Type="http://schemas.openxmlformats.org/officeDocument/2006/relationships/image" Target="../media/image176.png"/><Relationship Id="rId7" Type="http://schemas.openxmlformats.org/officeDocument/2006/relationships/image" Target="../media/image187.emf"/><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customXml" Target="../ink/ink83.xml"/><Relationship Id="rId11" Type="http://schemas.openxmlformats.org/officeDocument/2006/relationships/image" Target="../media/image197.emf"/><Relationship Id="rId5" Type="http://schemas.openxmlformats.org/officeDocument/2006/relationships/image" Target="../media/image186.emf"/><Relationship Id="rId10" Type="http://schemas.openxmlformats.org/officeDocument/2006/relationships/customXml" Target="../ink/ink85.xml"/><Relationship Id="rId4" Type="http://schemas.openxmlformats.org/officeDocument/2006/relationships/customXml" Target="../ink/ink82.xml"/><Relationship Id="rId9" Type="http://schemas.openxmlformats.org/officeDocument/2006/relationships/image" Target="../media/image193.emf"/></Relationships>
</file>

<file path=ppt/slides/_rels/slide173.xml.rels><?xml version="1.0" encoding="UTF-8" standalone="yes"?>
<Relationships xmlns="http://schemas.openxmlformats.org/package/2006/relationships"><Relationship Id="rId8" Type="http://schemas.openxmlformats.org/officeDocument/2006/relationships/customXml" Target="../ink/ink88.xml"/><Relationship Id="rId3" Type="http://schemas.openxmlformats.org/officeDocument/2006/relationships/image" Target="../media/image177.png"/><Relationship Id="rId7" Type="http://schemas.openxmlformats.org/officeDocument/2006/relationships/image" Target="../media/image204.emf"/><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customXml" Target="../ink/ink87.xml"/><Relationship Id="rId5" Type="http://schemas.openxmlformats.org/officeDocument/2006/relationships/image" Target="../media/image199.emf"/><Relationship Id="rId4" Type="http://schemas.openxmlformats.org/officeDocument/2006/relationships/customXml" Target="../ink/ink86.xml"/><Relationship Id="rId9" Type="http://schemas.openxmlformats.org/officeDocument/2006/relationships/image" Target="../media/image205.emf"/></Relationships>
</file>

<file path=ppt/slides/_rels/slide174.xml.rels><?xml version="1.0" encoding="UTF-8" standalone="yes"?>
<Relationships xmlns="http://schemas.openxmlformats.org/package/2006/relationships"><Relationship Id="rId8" Type="http://schemas.openxmlformats.org/officeDocument/2006/relationships/customXml" Target="../ink/ink91.xml"/><Relationship Id="rId3" Type="http://schemas.openxmlformats.org/officeDocument/2006/relationships/image" Target="../media/image178.png"/><Relationship Id="rId7" Type="http://schemas.openxmlformats.org/officeDocument/2006/relationships/image" Target="../media/image208.emf"/><Relationship Id="rId2" Type="http://schemas.openxmlformats.org/officeDocument/2006/relationships/notesSlide" Target="../notesSlides/notesSlide174.xml"/><Relationship Id="rId1" Type="http://schemas.openxmlformats.org/officeDocument/2006/relationships/slideLayout" Target="../slideLayouts/slideLayout2.xml"/><Relationship Id="rId6" Type="http://schemas.openxmlformats.org/officeDocument/2006/relationships/customXml" Target="../ink/ink90.xml"/><Relationship Id="rId11" Type="http://schemas.openxmlformats.org/officeDocument/2006/relationships/image" Target="../media/image210.emf"/><Relationship Id="rId5" Type="http://schemas.openxmlformats.org/officeDocument/2006/relationships/image" Target="../media/image207.emf"/><Relationship Id="rId10" Type="http://schemas.openxmlformats.org/officeDocument/2006/relationships/customXml" Target="../ink/ink92.xml"/><Relationship Id="rId4" Type="http://schemas.openxmlformats.org/officeDocument/2006/relationships/customXml" Target="../ink/ink89.xml"/><Relationship Id="rId9" Type="http://schemas.openxmlformats.org/officeDocument/2006/relationships/image" Target="../media/image209.emf"/></Relationships>
</file>

<file path=ppt/slides/_rels/slide17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8" Type="http://schemas.openxmlformats.org/officeDocument/2006/relationships/image" Target="../media/image206.emf"/><Relationship Id="rId3" Type="http://schemas.openxmlformats.org/officeDocument/2006/relationships/image" Target="../media/image181.png"/><Relationship Id="rId7" Type="http://schemas.openxmlformats.org/officeDocument/2006/relationships/customXml" Target="../ink/ink94.xml"/><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198.emf"/><Relationship Id="rId5" Type="http://schemas.openxmlformats.org/officeDocument/2006/relationships/customXml" Target="../ink/ink93.xml"/><Relationship Id="rId4" Type="http://schemas.openxmlformats.org/officeDocument/2006/relationships/image" Target="../media/image182.png"/></Relationships>
</file>

<file path=ppt/slides/_rels/slide178.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hyperlink" Target="http://developer.android.com/reference/android/os/Bundle.html" TargetMode="External"/><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211.emf"/><Relationship Id="rId5" Type="http://schemas.openxmlformats.org/officeDocument/2006/relationships/customXml" Target="../ink/ink95.xml"/><Relationship Id="rId4" Type="http://schemas.openxmlformats.org/officeDocument/2006/relationships/image" Target="../media/image184.png"/></Relationships>
</file>

<file path=ppt/slides/_rels/slide179.xml.rels><?xml version="1.0" encoding="UTF-8" standalone="yes"?>
<Relationships xmlns="http://schemas.openxmlformats.org/package/2006/relationships"><Relationship Id="rId8" Type="http://schemas.openxmlformats.org/officeDocument/2006/relationships/customXml" Target="../ink/ink98.xml"/><Relationship Id="rId13" Type="http://schemas.openxmlformats.org/officeDocument/2006/relationships/image" Target="../media/image217.emf"/><Relationship Id="rId3" Type="http://schemas.openxmlformats.org/officeDocument/2006/relationships/image" Target="../media/image185.png"/><Relationship Id="rId7" Type="http://schemas.openxmlformats.org/officeDocument/2006/relationships/image" Target="../media/image214.emf"/><Relationship Id="rId12" Type="http://schemas.openxmlformats.org/officeDocument/2006/relationships/customXml" Target="../ink/ink100.xml"/><Relationship Id="rId17" Type="http://schemas.openxmlformats.org/officeDocument/2006/relationships/image" Target="../media/image219.emf"/><Relationship Id="rId2" Type="http://schemas.openxmlformats.org/officeDocument/2006/relationships/notesSlide" Target="../notesSlides/notesSlide179.xml"/><Relationship Id="rId16" Type="http://schemas.openxmlformats.org/officeDocument/2006/relationships/customXml" Target="../ink/ink102.xml"/><Relationship Id="rId1" Type="http://schemas.openxmlformats.org/officeDocument/2006/relationships/slideLayout" Target="../slideLayouts/slideLayout2.xml"/><Relationship Id="rId6" Type="http://schemas.openxmlformats.org/officeDocument/2006/relationships/customXml" Target="../ink/ink97.xml"/><Relationship Id="rId11" Type="http://schemas.openxmlformats.org/officeDocument/2006/relationships/image" Target="../media/image216.emf"/><Relationship Id="rId5" Type="http://schemas.openxmlformats.org/officeDocument/2006/relationships/image" Target="../media/image213.emf"/><Relationship Id="rId15" Type="http://schemas.openxmlformats.org/officeDocument/2006/relationships/image" Target="../media/image218.emf"/><Relationship Id="rId10" Type="http://schemas.openxmlformats.org/officeDocument/2006/relationships/customXml" Target="../ink/ink99.xml"/><Relationship Id="rId4" Type="http://schemas.openxmlformats.org/officeDocument/2006/relationships/customXml" Target="../ink/ink96.xml"/><Relationship Id="rId9" Type="http://schemas.openxmlformats.org/officeDocument/2006/relationships/image" Target="../media/image215.emf"/><Relationship Id="rId14" Type="http://schemas.openxmlformats.org/officeDocument/2006/relationships/customXml" Target="../ink/ink10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80.xml.rels><?xml version="1.0" encoding="UTF-8" standalone="yes"?>
<Relationships xmlns="http://schemas.openxmlformats.org/package/2006/relationships"><Relationship Id="rId8" Type="http://schemas.openxmlformats.org/officeDocument/2006/relationships/customXml" Target="../ink/ink105.xml"/><Relationship Id="rId13" Type="http://schemas.openxmlformats.org/officeDocument/2006/relationships/image" Target="../media/image225.emf"/><Relationship Id="rId18" Type="http://schemas.openxmlformats.org/officeDocument/2006/relationships/customXml" Target="../ink/ink110.xml"/><Relationship Id="rId3" Type="http://schemas.openxmlformats.org/officeDocument/2006/relationships/image" Target="../media/image186.png"/><Relationship Id="rId21" Type="http://schemas.openxmlformats.org/officeDocument/2006/relationships/image" Target="../media/image229.emf"/><Relationship Id="rId7" Type="http://schemas.openxmlformats.org/officeDocument/2006/relationships/image" Target="../media/image222.emf"/><Relationship Id="rId12" Type="http://schemas.openxmlformats.org/officeDocument/2006/relationships/customXml" Target="../ink/ink107.xml"/><Relationship Id="rId17" Type="http://schemas.openxmlformats.org/officeDocument/2006/relationships/image" Target="../media/image227.emf"/><Relationship Id="rId2" Type="http://schemas.openxmlformats.org/officeDocument/2006/relationships/notesSlide" Target="../notesSlides/notesSlide180.xml"/><Relationship Id="rId16" Type="http://schemas.openxmlformats.org/officeDocument/2006/relationships/customXml" Target="../ink/ink109.xml"/><Relationship Id="rId20" Type="http://schemas.openxmlformats.org/officeDocument/2006/relationships/customXml" Target="../ink/ink111.xml"/><Relationship Id="rId1" Type="http://schemas.openxmlformats.org/officeDocument/2006/relationships/slideLayout" Target="../slideLayouts/slideLayout2.xml"/><Relationship Id="rId6" Type="http://schemas.openxmlformats.org/officeDocument/2006/relationships/customXml" Target="../ink/ink104.xml"/><Relationship Id="rId11" Type="http://schemas.openxmlformats.org/officeDocument/2006/relationships/image" Target="../media/image224.emf"/><Relationship Id="rId5" Type="http://schemas.openxmlformats.org/officeDocument/2006/relationships/image" Target="../media/image221.emf"/><Relationship Id="rId15" Type="http://schemas.openxmlformats.org/officeDocument/2006/relationships/image" Target="../media/image226.emf"/><Relationship Id="rId10" Type="http://schemas.openxmlformats.org/officeDocument/2006/relationships/customXml" Target="../ink/ink106.xml"/><Relationship Id="rId19" Type="http://schemas.openxmlformats.org/officeDocument/2006/relationships/image" Target="../media/image228.emf"/><Relationship Id="rId4" Type="http://schemas.openxmlformats.org/officeDocument/2006/relationships/customXml" Target="../ink/ink103.xml"/><Relationship Id="rId9" Type="http://schemas.openxmlformats.org/officeDocument/2006/relationships/image" Target="../media/image223.emf"/><Relationship Id="rId14" Type="http://schemas.openxmlformats.org/officeDocument/2006/relationships/customXml" Target="../ink/ink108.xml"/></Relationships>
</file>

<file path=ppt/slides/_rels/slide181.xml.rels><?xml version="1.0" encoding="UTF-8" standalone="yes"?>
<Relationships xmlns="http://schemas.openxmlformats.org/package/2006/relationships"><Relationship Id="rId3" Type="http://schemas.openxmlformats.org/officeDocument/2006/relationships/hyperlink" Target="http://developer.android.com/reference/android/content/Intent.html" TargetMode="External"/><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8" Type="http://schemas.openxmlformats.org/officeDocument/2006/relationships/image" Target="../media/image2150.emf"/><Relationship Id="rId3" Type="http://schemas.openxmlformats.org/officeDocument/2006/relationships/image" Target="../media/image187.png"/><Relationship Id="rId7" Type="http://schemas.openxmlformats.org/officeDocument/2006/relationships/customXml" Target="../ink/ink112.xml"/><Relationship Id="rId2" Type="http://schemas.openxmlformats.org/officeDocument/2006/relationships/notesSlide" Target="../notesSlides/notesSlide182.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9.png"/><Relationship Id="rId10" Type="http://schemas.openxmlformats.org/officeDocument/2006/relationships/image" Target="../media/image2160.emf"/><Relationship Id="rId4" Type="http://schemas.openxmlformats.org/officeDocument/2006/relationships/image" Target="../media/image188.png"/><Relationship Id="rId9" Type="http://schemas.openxmlformats.org/officeDocument/2006/relationships/customXml" Target="../ink/ink113.xml"/></Relationships>
</file>

<file path=ppt/slides/_rels/slide18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212.emf"/><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20.emf"/><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221.png"/><Relationship Id="rId7" Type="http://schemas.openxmlformats.org/officeDocument/2006/relationships/image" Target="../media/image230.emf"/><Relationship Id="rId2" Type="http://schemas.openxmlformats.org/officeDocument/2006/relationships/notesSlide" Target="../notesSlides/notesSlide191.xml"/><Relationship Id="rId1" Type="http://schemas.openxmlformats.org/officeDocument/2006/relationships/slideLayout" Target="../slideLayouts/slideLayout2.xml"/><Relationship Id="rId6" Type="http://schemas.openxmlformats.org/officeDocument/2006/relationships/customXml" Target="../ink/ink114.xml"/><Relationship Id="rId5" Type="http://schemas.openxmlformats.org/officeDocument/2006/relationships/image" Target="../media/image223.png"/><Relationship Id="rId4" Type="http://schemas.openxmlformats.org/officeDocument/2006/relationships/image" Target="../media/image222.png"/></Relationships>
</file>

<file path=ppt/slides/_rels/slide192.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234.emf"/><Relationship Id="rId2" Type="http://schemas.openxmlformats.org/officeDocument/2006/relationships/notesSlide" Target="../notesSlides/notesSlide192.xml"/><Relationship Id="rId1" Type="http://schemas.openxmlformats.org/officeDocument/2006/relationships/slideLayout" Target="../slideLayouts/slideLayout2.xml"/><Relationship Id="rId6" Type="http://schemas.openxmlformats.org/officeDocument/2006/relationships/customXml" Target="../ink/ink115.xml"/><Relationship Id="rId5" Type="http://schemas.openxmlformats.org/officeDocument/2006/relationships/image" Target="../media/image226.png"/><Relationship Id="rId4" Type="http://schemas.openxmlformats.org/officeDocument/2006/relationships/image" Target="../media/image225.png"/></Relationships>
</file>

<file path=ppt/slides/_rels/slide193.xml.rels><?xml version="1.0" encoding="UTF-8" standalone="yes"?>
<Relationships xmlns="http://schemas.openxmlformats.org/package/2006/relationships"><Relationship Id="rId8" Type="http://schemas.openxmlformats.org/officeDocument/2006/relationships/customXml" Target="../ink/ink117.xml"/><Relationship Id="rId3" Type="http://schemas.openxmlformats.org/officeDocument/2006/relationships/image" Target="../media/image227.png"/><Relationship Id="rId7" Type="http://schemas.openxmlformats.org/officeDocument/2006/relationships/image" Target="../media/image238.emf"/><Relationship Id="rId2" Type="http://schemas.openxmlformats.org/officeDocument/2006/relationships/notesSlide" Target="../notesSlides/notesSlide193.xml"/><Relationship Id="rId1" Type="http://schemas.openxmlformats.org/officeDocument/2006/relationships/slideLayout" Target="../slideLayouts/slideLayout2.xml"/><Relationship Id="rId6" Type="http://schemas.openxmlformats.org/officeDocument/2006/relationships/customXml" Target="../ink/ink116.xml"/><Relationship Id="rId5" Type="http://schemas.openxmlformats.org/officeDocument/2006/relationships/image" Target="../media/image229.png"/><Relationship Id="rId4" Type="http://schemas.openxmlformats.org/officeDocument/2006/relationships/image" Target="../media/image228.png"/><Relationship Id="rId9" Type="http://schemas.openxmlformats.org/officeDocument/2006/relationships/image" Target="../media/image239.emf"/></Relationships>
</file>

<file path=ppt/slides/_rels/slide19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95.xml"/><Relationship Id="rId1" Type="http://schemas.openxmlformats.org/officeDocument/2006/relationships/slideLayout" Target="../slideLayouts/slideLayout2.xml"/><Relationship Id="rId5" Type="http://schemas.openxmlformats.org/officeDocument/2006/relationships/image" Target="../media/image242.emf"/><Relationship Id="rId4" Type="http://schemas.openxmlformats.org/officeDocument/2006/relationships/customXml" Target="../ink/ink118.xml"/></Relationships>
</file>

<file path=ppt/slides/_rels/slide196.xml.rels><?xml version="1.0" encoding="UTF-8" standalone="yes"?>
<Relationships xmlns="http://schemas.openxmlformats.org/package/2006/relationships"><Relationship Id="rId8" Type="http://schemas.openxmlformats.org/officeDocument/2006/relationships/image" Target="../media/image245.emf"/><Relationship Id="rId3" Type="http://schemas.openxmlformats.org/officeDocument/2006/relationships/image" Target="../media/image232.png"/><Relationship Id="rId7" Type="http://schemas.openxmlformats.org/officeDocument/2006/relationships/customXml" Target="../ink/ink120.xml"/><Relationship Id="rId12" Type="http://schemas.openxmlformats.org/officeDocument/2006/relationships/image" Target="../media/image247.emf"/><Relationship Id="rId2" Type="http://schemas.openxmlformats.org/officeDocument/2006/relationships/notesSlide" Target="../notesSlides/notesSlide196.xml"/><Relationship Id="rId1" Type="http://schemas.openxmlformats.org/officeDocument/2006/relationships/slideLayout" Target="../slideLayouts/slideLayout2.xml"/><Relationship Id="rId6" Type="http://schemas.openxmlformats.org/officeDocument/2006/relationships/image" Target="../media/image244.emf"/><Relationship Id="rId11" Type="http://schemas.openxmlformats.org/officeDocument/2006/relationships/customXml" Target="../ink/ink122.xml"/><Relationship Id="rId5" Type="http://schemas.openxmlformats.org/officeDocument/2006/relationships/customXml" Target="../ink/ink119.xml"/><Relationship Id="rId10" Type="http://schemas.openxmlformats.org/officeDocument/2006/relationships/image" Target="../media/image246.emf"/><Relationship Id="rId4" Type="http://schemas.openxmlformats.org/officeDocument/2006/relationships/image" Target="../media/image221.png"/><Relationship Id="rId9" Type="http://schemas.openxmlformats.org/officeDocument/2006/relationships/customXml" Target="../ink/ink121.xml"/></Relationships>
</file>

<file path=ppt/slides/_rels/slide197.xml.rels><?xml version="1.0" encoding="UTF-8" standalone="yes"?>
<Relationships xmlns="http://schemas.openxmlformats.org/package/2006/relationships"><Relationship Id="rId8" Type="http://schemas.openxmlformats.org/officeDocument/2006/relationships/image" Target="../media/image250.emf"/><Relationship Id="rId3" Type="http://schemas.openxmlformats.org/officeDocument/2006/relationships/image" Target="../media/image233.png"/><Relationship Id="rId7" Type="http://schemas.openxmlformats.org/officeDocument/2006/relationships/customXml" Target="../ink/ink124.xml"/><Relationship Id="rId2" Type="http://schemas.openxmlformats.org/officeDocument/2006/relationships/notesSlide" Target="../notesSlides/notesSlide197.xml"/><Relationship Id="rId1" Type="http://schemas.openxmlformats.org/officeDocument/2006/relationships/slideLayout" Target="../slideLayouts/slideLayout2.xml"/><Relationship Id="rId6" Type="http://schemas.openxmlformats.org/officeDocument/2006/relationships/image" Target="../media/image249.emf"/><Relationship Id="rId5" Type="http://schemas.openxmlformats.org/officeDocument/2006/relationships/customXml" Target="../ink/ink123.xml"/><Relationship Id="rId10" Type="http://schemas.openxmlformats.org/officeDocument/2006/relationships/image" Target="../media/image251.emf"/><Relationship Id="rId4" Type="http://schemas.openxmlformats.org/officeDocument/2006/relationships/image" Target="../media/image223.png"/><Relationship Id="rId9" Type="http://schemas.openxmlformats.org/officeDocument/2006/relationships/customXml" Target="../ink/ink125.xml"/></Relationships>
</file>

<file path=ppt/slides/_rels/slide198.xml.rels><?xml version="1.0" encoding="UTF-8" standalone="yes"?>
<Relationships xmlns="http://schemas.openxmlformats.org/package/2006/relationships"><Relationship Id="rId8" Type="http://schemas.openxmlformats.org/officeDocument/2006/relationships/customXml" Target="../ink/ink128.xml"/><Relationship Id="rId13" Type="http://schemas.openxmlformats.org/officeDocument/2006/relationships/image" Target="../media/image257.emf"/><Relationship Id="rId3" Type="http://schemas.openxmlformats.org/officeDocument/2006/relationships/image" Target="../media/image234.png"/><Relationship Id="rId7" Type="http://schemas.openxmlformats.org/officeDocument/2006/relationships/image" Target="../media/image254.emf"/><Relationship Id="rId12" Type="http://schemas.openxmlformats.org/officeDocument/2006/relationships/customXml" Target="../ink/ink130.xml"/><Relationship Id="rId2" Type="http://schemas.openxmlformats.org/officeDocument/2006/relationships/notesSlide" Target="../notesSlides/notesSlide198.xml"/><Relationship Id="rId1" Type="http://schemas.openxmlformats.org/officeDocument/2006/relationships/slideLayout" Target="../slideLayouts/slideLayout2.xml"/><Relationship Id="rId6" Type="http://schemas.openxmlformats.org/officeDocument/2006/relationships/customXml" Target="../ink/ink127.xml"/><Relationship Id="rId11" Type="http://schemas.openxmlformats.org/officeDocument/2006/relationships/image" Target="../media/image256.emf"/><Relationship Id="rId5" Type="http://schemas.openxmlformats.org/officeDocument/2006/relationships/image" Target="../media/image253.emf"/><Relationship Id="rId15" Type="http://schemas.openxmlformats.org/officeDocument/2006/relationships/image" Target="../media/image258.emf"/><Relationship Id="rId10" Type="http://schemas.openxmlformats.org/officeDocument/2006/relationships/customXml" Target="../ink/ink129.xml"/><Relationship Id="rId4" Type="http://schemas.openxmlformats.org/officeDocument/2006/relationships/customXml" Target="../ink/ink126.xml"/><Relationship Id="rId9" Type="http://schemas.openxmlformats.org/officeDocument/2006/relationships/image" Target="../media/image255.emf"/><Relationship Id="rId14" Type="http://schemas.openxmlformats.org/officeDocument/2006/relationships/customXml" Target="../ink/ink131.xml"/></Relationships>
</file>

<file path=ppt/slides/_rels/slide199.xml.rels><?xml version="1.0" encoding="UTF-8" standalone="yes"?>
<Relationships xmlns="http://schemas.openxmlformats.org/package/2006/relationships"><Relationship Id="rId8" Type="http://schemas.openxmlformats.org/officeDocument/2006/relationships/customXml" Target="../ink/ink134.xml"/><Relationship Id="rId3" Type="http://schemas.openxmlformats.org/officeDocument/2006/relationships/image" Target="../media/image235.png"/><Relationship Id="rId7" Type="http://schemas.openxmlformats.org/officeDocument/2006/relationships/image" Target="../media/image261.emf"/><Relationship Id="rId2" Type="http://schemas.openxmlformats.org/officeDocument/2006/relationships/notesSlide" Target="../notesSlides/notesSlide199.xml"/><Relationship Id="rId1" Type="http://schemas.openxmlformats.org/officeDocument/2006/relationships/slideLayout" Target="../slideLayouts/slideLayout2.xml"/><Relationship Id="rId6" Type="http://schemas.openxmlformats.org/officeDocument/2006/relationships/customXml" Target="../ink/ink133.xml"/><Relationship Id="rId5" Type="http://schemas.openxmlformats.org/officeDocument/2006/relationships/image" Target="../media/image260.emf"/><Relationship Id="rId4" Type="http://schemas.openxmlformats.org/officeDocument/2006/relationships/customXml" Target="../ink/ink132.xml"/><Relationship Id="rId9" Type="http://schemas.openxmlformats.org/officeDocument/2006/relationships/image" Target="../media/image26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customXml" Target="../ink/ink1.xml"/><Relationship Id="rId4" Type="http://schemas.openxmlformats.org/officeDocument/2006/relationships/image" Target="../media/image15.png"/></Relationships>
</file>

<file path=ppt/slides/_rels/slide200.xml.rels><?xml version="1.0" encoding="UTF-8" standalone="yes"?>
<Relationships xmlns="http://schemas.openxmlformats.org/package/2006/relationships"><Relationship Id="rId8" Type="http://schemas.openxmlformats.org/officeDocument/2006/relationships/customXml" Target="../ink/ink137.xml"/><Relationship Id="rId13" Type="http://schemas.openxmlformats.org/officeDocument/2006/relationships/image" Target="../media/image268.emf"/><Relationship Id="rId3" Type="http://schemas.openxmlformats.org/officeDocument/2006/relationships/image" Target="../media/image236.png"/><Relationship Id="rId7" Type="http://schemas.openxmlformats.org/officeDocument/2006/relationships/image" Target="../media/image265.emf"/><Relationship Id="rId12" Type="http://schemas.openxmlformats.org/officeDocument/2006/relationships/customXml" Target="../ink/ink139.xml"/><Relationship Id="rId2" Type="http://schemas.openxmlformats.org/officeDocument/2006/relationships/notesSlide" Target="../notesSlides/notesSlide200.xml"/><Relationship Id="rId1" Type="http://schemas.openxmlformats.org/officeDocument/2006/relationships/slideLayout" Target="../slideLayouts/slideLayout2.xml"/><Relationship Id="rId6" Type="http://schemas.openxmlformats.org/officeDocument/2006/relationships/customXml" Target="../ink/ink136.xml"/><Relationship Id="rId11" Type="http://schemas.openxmlformats.org/officeDocument/2006/relationships/image" Target="../media/image267.emf"/><Relationship Id="rId5" Type="http://schemas.openxmlformats.org/officeDocument/2006/relationships/image" Target="../media/image264.emf"/><Relationship Id="rId15" Type="http://schemas.openxmlformats.org/officeDocument/2006/relationships/image" Target="../media/image269.emf"/><Relationship Id="rId10" Type="http://schemas.openxmlformats.org/officeDocument/2006/relationships/customXml" Target="../ink/ink138.xml"/><Relationship Id="rId4" Type="http://schemas.openxmlformats.org/officeDocument/2006/relationships/customXml" Target="../ink/ink135.xml"/><Relationship Id="rId9" Type="http://schemas.openxmlformats.org/officeDocument/2006/relationships/image" Target="../media/image266.emf"/><Relationship Id="rId14" Type="http://schemas.openxmlformats.org/officeDocument/2006/relationships/customXml" Target="../ink/ink140.xml"/></Relationships>
</file>

<file path=ppt/slides/_rels/slide201.xml.rels><?xml version="1.0" encoding="UTF-8" standalone="yes"?>
<Relationships xmlns="http://schemas.openxmlformats.org/package/2006/relationships"><Relationship Id="rId3" Type="http://schemas.openxmlformats.org/officeDocument/2006/relationships/image" Target="../media/image237.png"/><Relationship Id="rId7" Type="http://schemas.openxmlformats.org/officeDocument/2006/relationships/image" Target="../media/image272.emf"/><Relationship Id="rId2" Type="http://schemas.openxmlformats.org/officeDocument/2006/relationships/notesSlide" Target="../notesSlides/notesSlide201.xml"/><Relationship Id="rId1" Type="http://schemas.openxmlformats.org/officeDocument/2006/relationships/slideLayout" Target="../slideLayouts/slideLayout2.xml"/><Relationship Id="rId6" Type="http://schemas.openxmlformats.org/officeDocument/2006/relationships/customXml" Target="../ink/ink142.xml"/><Relationship Id="rId5" Type="http://schemas.openxmlformats.org/officeDocument/2006/relationships/image" Target="../media/image271.emf"/><Relationship Id="rId4" Type="http://schemas.openxmlformats.org/officeDocument/2006/relationships/customXml" Target="../ink/ink141.xml"/></Relationships>
</file>

<file path=ppt/slides/_rels/slide202.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22.png"/><Relationship Id="rId7" Type="http://schemas.openxmlformats.org/officeDocument/2006/relationships/image" Target="../media/image239.png"/><Relationship Id="rId2" Type="http://schemas.openxmlformats.org/officeDocument/2006/relationships/notesSlide" Target="../notesSlides/notesSlide202.xml"/><Relationship Id="rId1" Type="http://schemas.openxmlformats.org/officeDocument/2006/relationships/slideLayout" Target="../slideLayouts/slideLayout2.xml"/><Relationship Id="rId6" Type="http://schemas.openxmlformats.org/officeDocument/2006/relationships/image" Target="../media/image274.emf"/><Relationship Id="rId5" Type="http://schemas.openxmlformats.org/officeDocument/2006/relationships/customXml" Target="../ink/ink143.xml"/><Relationship Id="rId4" Type="http://schemas.openxmlformats.org/officeDocument/2006/relationships/image" Target="../media/image238.png"/><Relationship Id="rId9" Type="http://schemas.openxmlformats.org/officeDocument/2006/relationships/image" Target="../media/image241.png"/></Relationships>
</file>

<file path=ppt/slides/_rels/slide203.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image" Target="../media/image280.emf"/><Relationship Id="rId2" Type="http://schemas.openxmlformats.org/officeDocument/2006/relationships/notesSlide" Target="../notesSlides/notesSlide203.xml"/><Relationship Id="rId1" Type="http://schemas.openxmlformats.org/officeDocument/2006/relationships/slideLayout" Target="../slideLayouts/slideLayout2.xml"/><Relationship Id="rId6" Type="http://schemas.openxmlformats.org/officeDocument/2006/relationships/customXml" Target="../ink/ink145.xml"/><Relationship Id="rId5" Type="http://schemas.openxmlformats.org/officeDocument/2006/relationships/image" Target="../media/image279.emf"/><Relationship Id="rId4" Type="http://schemas.openxmlformats.org/officeDocument/2006/relationships/customXml" Target="../ink/ink144.xml"/></Relationships>
</file>

<file path=ppt/slides/_rels/slide204.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43.png"/><Relationship Id="rId7" Type="http://schemas.openxmlformats.org/officeDocument/2006/relationships/image" Target="../media/image239.png"/><Relationship Id="rId2" Type="http://schemas.openxmlformats.org/officeDocument/2006/relationships/notesSlide" Target="../notesSlides/notesSlide204.xml"/><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74.emf"/><Relationship Id="rId4" Type="http://schemas.openxmlformats.org/officeDocument/2006/relationships/customXml" Target="../ink/ink146.xml"/><Relationship Id="rId9" Type="http://schemas.openxmlformats.org/officeDocument/2006/relationships/image" Target="../media/image241.png"/></Relationships>
</file>

<file path=ppt/slides/_rels/slide205.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205.xml"/><Relationship Id="rId1" Type="http://schemas.openxmlformats.org/officeDocument/2006/relationships/slideLayout" Target="../slideLayouts/slideLayout2.xml"/><Relationship Id="rId5" Type="http://schemas.openxmlformats.org/officeDocument/2006/relationships/image" Target="../media/image283.emf"/><Relationship Id="rId4" Type="http://schemas.openxmlformats.org/officeDocument/2006/relationships/customXml" Target="../ink/ink14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07.xml"/><Relationship Id="rId1" Type="http://schemas.openxmlformats.org/officeDocument/2006/relationships/slideLayout" Target="../slideLayouts/slideLayout2.xml"/><Relationship Id="rId4" Type="http://schemas.openxmlformats.org/officeDocument/2006/relationships/image" Target="../media/image246.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1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51.jpe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8" Type="http://schemas.openxmlformats.org/officeDocument/2006/relationships/image" Target="../media/image293.emf"/><Relationship Id="rId3" Type="http://schemas.openxmlformats.org/officeDocument/2006/relationships/hyperlink" Target="http://developer.android.com/reference/java/util/Locale.html" TargetMode="External"/><Relationship Id="rId7" Type="http://schemas.openxmlformats.org/officeDocument/2006/relationships/customXml" Target="../ink/ink149.xml"/><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image" Target="../media/image292.emf"/><Relationship Id="rId5" Type="http://schemas.openxmlformats.org/officeDocument/2006/relationships/customXml" Target="../ink/ink148.xml"/><Relationship Id="rId4" Type="http://schemas.openxmlformats.org/officeDocument/2006/relationships/image" Target="../media/image252.png"/></Relationships>
</file>

<file path=ppt/slides/_rels/slide216.xml.rels><?xml version="1.0" encoding="UTF-8" standalone="yes"?>
<Relationships xmlns="http://schemas.openxmlformats.org/package/2006/relationships"><Relationship Id="rId8" Type="http://schemas.openxmlformats.org/officeDocument/2006/relationships/image" Target="../media/image254.png"/><Relationship Id="rId13" Type="http://schemas.openxmlformats.org/officeDocument/2006/relationships/customXml" Target="../ink/ink153.xml"/><Relationship Id="rId18" Type="http://schemas.openxmlformats.org/officeDocument/2006/relationships/image" Target="../media/image303.emf"/><Relationship Id="rId3" Type="http://schemas.openxmlformats.org/officeDocument/2006/relationships/image" Target="../media/image253.png"/><Relationship Id="rId7" Type="http://schemas.openxmlformats.org/officeDocument/2006/relationships/image" Target="../media/image296.emf"/><Relationship Id="rId12" Type="http://schemas.openxmlformats.org/officeDocument/2006/relationships/image" Target="../media/image300.emf"/><Relationship Id="rId17" Type="http://schemas.openxmlformats.org/officeDocument/2006/relationships/customXml" Target="../ink/ink155.xml"/><Relationship Id="rId2" Type="http://schemas.openxmlformats.org/officeDocument/2006/relationships/notesSlide" Target="../notesSlides/notesSlide216.xml"/><Relationship Id="rId16" Type="http://schemas.openxmlformats.org/officeDocument/2006/relationships/image" Target="../media/image302.emf"/><Relationship Id="rId1" Type="http://schemas.openxmlformats.org/officeDocument/2006/relationships/slideLayout" Target="../slideLayouts/slideLayout2.xml"/><Relationship Id="rId6" Type="http://schemas.openxmlformats.org/officeDocument/2006/relationships/customXml" Target="../ink/ink151.xml"/><Relationship Id="rId11" Type="http://schemas.openxmlformats.org/officeDocument/2006/relationships/customXml" Target="../ink/ink152.xml"/><Relationship Id="rId5" Type="http://schemas.openxmlformats.org/officeDocument/2006/relationships/image" Target="../media/image295.emf"/><Relationship Id="rId15" Type="http://schemas.openxmlformats.org/officeDocument/2006/relationships/customXml" Target="../ink/ink154.xml"/><Relationship Id="rId10" Type="http://schemas.openxmlformats.org/officeDocument/2006/relationships/image" Target="../media/image256.png"/><Relationship Id="rId4" Type="http://schemas.openxmlformats.org/officeDocument/2006/relationships/customXml" Target="../ink/ink150.xml"/><Relationship Id="rId9" Type="http://schemas.openxmlformats.org/officeDocument/2006/relationships/image" Target="../media/image255.png"/><Relationship Id="rId14" Type="http://schemas.openxmlformats.org/officeDocument/2006/relationships/image" Target="../media/image301.emf"/></Relationships>
</file>

<file path=ppt/slides/_rels/slide217.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18.xml"/><Relationship Id="rId1"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image" Target="../media/image260.png"/><Relationship Id="rId4" Type="http://schemas.openxmlformats.org/officeDocument/2006/relationships/image" Target="../media/image259.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3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developer.android.com/guide/topics/ui/notifiers/toasts.html"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developer.android.com/guide/topics/ui/dialogs.html"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developer.android.com/reference/android/widget/package-summary.html"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www.color-hex.com/"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developer.android.com/reference/android/widget/TextView.html"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http://developer.android.com/reference/android/widget/EditText.html"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8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87.emf"/><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0.emf"/><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84.png"/><Relationship Id="rId4" Type="http://schemas.openxmlformats.org/officeDocument/2006/relationships/image" Target="../media/image83.png"/></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hyperlink" Target="https://github.com/jfeinstein10/slidingmenu" TargetMode="Externa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FE5571-560F-4DFC-BA97-61ACA5F7ADE1}" type="slidenum">
              <a:rPr lang="en-US" smtClean="0"/>
              <a:pPr/>
              <a:t>1</a:t>
            </a:fld>
            <a:endParaRPr lang="en-US"/>
          </a:p>
        </p:txBody>
      </p:sp>
      <p:sp>
        <p:nvSpPr>
          <p:cNvPr id="87" name="AutoShape 46"/>
          <p:cNvSpPr>
            <a:spLocks noChangeArrowheads="1"/>
          </p:cNvSpPr>
          <p:nvPr/>
        </p:nvSpPr>
        <p:spPr bwMode="ltGray">
          <a:xfrm rot="5400000">
            <a:off x="-2829721" y="1043783"/>
            <a:ext cx="5638801"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2"/>
                  <a:pt x="10800" y="322"/>
                </a:cubicBezTo>
                <a:cubicBezTo>
                  <a:pt x="16524" y="322"/>
                  <a:pt x="21189" y="4916"/>
                  <a:pt x="21276" y="10641"/>
                </a:cubicBezTo>
                <a:lnTo>
                  <a:pt x="21598" y="10636"/>
                </a:lnTo>
                <a:cubicBezTo>
                  <a:pt x="21509" y="4736"/>
                  <a:pt x="16700" y="0"/>
                  <a:pt x="10799" y="0"/>
                </a:cubicBezTo>
                <a:cubicBezTo>
                  <a:pt x="4899" y="0"/>
                  <a:pt x="90" y="4736"/>
                  <a:pt x="1" y="10636"/>
                </a:cubicBezTo>
                <a:close/>
              </a:path>
            </a:pathLst>
          </a:custGeom>
          <a:gradFill rotWithShape="1">
            <a:gsLst>
              <a:gs pos="0">
                <a:srgbClr val="C0C0C0">
                  <a:gamma/>
                  <a:tint val="45490"/>
                  <a:invGamma/>
                </a:srgbClr>
              </a:gs>
              <a:gs pos="50000">
                <a:srgbClr val="C0C0C0"/>
              </a:gs>
              <a:gs pos="100000">
                <a:srgbClr val="C0C0C0">
                  <a:gamma/>
                  <a:tint val="45490"/>
                  <a:invGamma/>
                </a:srgb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88" name="AutoShape 47"/>
          <p:cNvSpPr>
            <a:spLocks noChangeArrowheads="1"/>
          </p:cNvSpPr>
          <p:nvPr/>
        </p:nvSpPr>
        <p:spPr bwMode="ltGray">
          <a:xfrm rot="5400000" flipH="1">
            <a:off x="-2430467" y="1379535"/>
            <a:ext cx="5029201" cy="4098927"/>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4"/>
                  <a:pt x="10856" y="10769"/>
                  <a:pt x="10856" y="10800"/>
                </a:cubicBezTo>
                <a:lnTo>
                  <a:pt x="21600" y="10800"/>
                </a:lnTo>
                <a:cubicBezTo>
                  <a:pt x="21600" y="4835"/>
                  <a:pt x="16764" y="0"/>
                  <a:pt x="10800" y="0"/>
                </a:cubicBezTo>
                <a:cubicBezTo>
                  <a:pt x="4835" y="0"/>
                  <a:pt x="0" y="4835"/>
                  <a:pt x="0" y="10799"/>
                </a:cubicBezTo>
                <a:close/>
              </a:path>
            </a:pathLst>
          </a:custGeom>
          <a:gradFill rotWithShape="1">
            <a:gsLst>
              <a:gs pos="0">
                <a:srgbClr val="6699FF">
                  <a:alpha val="56000"/>
                </a:srgbClr>
              </a:gs>
              <a:gs pos="100000">
                <a:srgbClr val="6699FF">
                  <a:gamma/>
                  <a:tint val="0"/>
                  <a:invGamma/>
                  <a:alpha val="48000"/>
                </a:srgbClr>
              </a:gs>
            </a:gsLst>
            <a:lin ang="540000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89" name="AutoShape 48"/>
          <p:cNvSpPr>
            <a:spLocks noChangeArrowheads="1"/>
          </p:cNvSpPr>
          <p:nvPr/>
        </p:nvSpPr>
        <p:spPr bwMode="gray">
          <a:xfrm>
            <a:off x="2438400" y="2844800"/>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solidFill>
                  <a:prstClr val="black"/>
                </a:solidFill>
              </a:rPr>
              <a:t>5. Advanced controls</a:t>
            </a:r>
            <a:endParaRPr lang="en-US" sz="2400" b="1" kern="0" smtClean="0">
              <a:solidFill>
                <a:srgbClr val="000000"/>
              </a:solidFill>
              <a:latin typeface="Arial" panose="020B0604020202020204" pitchFamily="34" charset="0"/>
            </a:endParaRPr>
          </a:p>
        </p:txBody>
      </p:sp>
      <p:sp>
        <p:nvSpPr>
          <p:cNvPr id="90" name="AutoShape 49"/>
          <p:cNvSpPr>
            <a:spLocks noChangeArrowheads="1"/>
          </p:cNvSpPr>
          <p:nvPr/>
        </p:nvSpPr>
        <p:spPr bwMode="gray">
          <a:xfrm>
            <a:off x="2362200" y="2235200"/>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solidFill>
                  <a:prstClr val="black"/>
                </a:solidFill>
              </a:rPr>
              <a:t>4. Common controls</a:t>
            </a:r>
            <a:endParaRPr lang="en-US" sz="2400" b="1" kern="0" smtClean="0">
              <a:solidFill>
                <a:srgbClr val="000000"/>
              </a:solidFill>
              <a:latin typeface="Arial" panose="020B0604020202020204" pitchFamily="34" charset="0"/>
            </a:endParaRPr>
          </a:p>
        </p:txBody>
      </p:sp>
      <p:sp>
        <p:nvSpPr>
          <p:cNvPr id="91" name="AutoShape 50"/>
          <p:cNvSpPr>
            <a:spLocks noChangeArrowheads="1"/>
          </p:cNvSpPr>
          <p:nvPr/>
        </p:nvSpPr>
        <p:spPr bwMode="gray">
          <a:xfrm>
            <a:off x="2057400" y="1625600"/>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solidFill>
                  <a:prstClr val="black"/>
                </a:solidFill>
              </a:rPr>
              <a:t>3. </a:t>
            </a:r>
            <a:r>
              <a:rPr lang="en-US" sz="2400" b="1">
                <a:solidFill>
                  <a:prstClr val="black"/>
                </a:solidFill>
              </a:rPr>
              <a:t>Toast &amp; Alert </a:t>
            </a:r>
            <a:r>
              <a:rPr lang="en-US" sz="2400" b="1" smtClean="0">
                <a:solidFill>
                  <a:prstClr val="black"/>
                </a:solidFill>
              </a:rPr>
              <a:t>Dialog</a:t>
            </a:r>
            <a:endParaRPr lang="en-US" sz="2400" b="1" kern="0">
              <a:solidFill>
                <a:srgbClr val="000000"/>
              </a:solidFill>
              <a:latin typeface="Arial" panose="020B0604020202020204" pitchFamily="34" charset="0"/>
            </a:endParaRPr>
          </a:p>
        </p:txBody>
      </p:sp>
      <p:sp>
        <p:nvSpPr>
          <p:cNvPr id="92" name="AutoShape 51"/>
          <p:cNvSpPr>
            <a:spLocks noChangeArrowheads="1"/>
          </p:cNvSpPr>
          <p:nvPr/>
        </p:nvSpPr>
        <p:spPr bwMode="gray">
          <a:xfrm>
            <a:off x="1676400" y="1016000"/>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solidFill>
                  <a:prstClr val="black"/>
                </a:solidFill>
              </a:rPr>
              <a:t>2. </a:t>
            </a:r>
            <a:r>
              <a:rPr lang="en-US" sz="2400" b="1">
                <a:solidFill>
                  <a:prstClr val="black"/>
                </a:solidFill>
              </a:rPr>
              <a:t>Types of event </a:t>
            </a:r>
            <a:r>
              <a:rPr lang="en-US" sz="2400" b="1" smtClean="0">
                <a:solidFill>
                  <a:prstClr val="black"/>
                </a:solidFill>
              </a:rPr>
              <a:t>programming</a:t>
            </a:r>
            <a:endParaRPr lang="en-US" sz="2400" b="1" kern="0" smtClean="0">
              <a:solidFill>
                <a:srgbClr val="000000"/>
              </a:solidFill>
              <a:latin typeface="Arial" panose="020B0604020202020204" pitchFamily="34" charset="0"/>
            </a:endParaRPr>
          </a:p>
        </p:txBody>
      </p:sp>
      <p:sp>
        <p:nvSpPr>
          <p:cNvPr id="93" name="AutoShape 52"/>
          <p:cNvSpPr>
            <a:spLocks noChangeArrowheads="1"/>
          </p:cNvSpPr>
          <p:nvPr/>
        </p:nvSpPr>
        <p:spPr bwMode="gray">
          <a:xfrm>
            <a:off x="821548" y="381000"/>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solidFill>
                  <a:prstClr val="black"/>
                </a:solidFill>
              </a:rPr>
              <a:t>1. </a:t>
            </a:r>
            <a:r>
              <a:rPr lang="en-US" sz="2400" b="1">
                <a:solidFill>
                  <a:prstClr val="black"/>
                </a:solidFill>
              </a:rPr>
              <a:t>XML layout – XML container</a:t>
            </a:r>
            <a:endParaRPr lang="en-US" sz="2400" b="1" kern="0" smtClean="0">
              <a:solidFill>
                <a:srgbClr val="000000"/>
              </a:solidFill>
              <a:latin typeface="Arial" panose="020B0604020202020204" pitchFamily="34" charset="0"/>
            </a:endParaRPr>
          </a:p>
        </p:txBody>
      </p:sp>
      <p:grpSp>
        <p:nvGrpSpPr>
          <p:cNvPr id="94" name="Group 53"/>
          <p:cNvGrpSpPr>
            <a:grpSpLocks/>
          </p:cNvGrpSpPr>
          <p:nvPr/>
        </p:nvGrpSpPr>
        <p:grpSpPr bwMode="auto">
          <a:xfrm>
            <a:off x="504048" y="469900"/>
            <a:ext cx="381000" cy="381000"/>
            <a:chOff x="2078" y="1680"/>
            <a:chExt cx="1615" cy="1615"/>
          </a:xfrm>
        </p:grpSpPr>
        <p:sp>
          <p:nvSpPr>
            <p:cNvPr id="95"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96" name="Oval 55"/>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97" name="Oval 56"/>
            <p:cNvSpPr>
              <a:spLocks noChangeArrowheads="1"/>
            </p:cNvSpPr>
            <p:nvPr/>
          </p:nvSpPr>
          <p:spPr bwMode="gray">
            <a:xfrm>
              <a:off x="2254" y="1856"/>
              <a:ext cx="1262" cy="1264"/>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98" name="Oval 57"/>
            <p:cNvSpPr>
              <a:spLocks noChangeArrowheads="1"/>
            </p:cNvSpPr>
            <p:nvPr/>
          </p:nvSpPr>
          <p:spPr bwMode="gray">
            <a:xfrm>
              <a:off x="2254" y="1856"/>
              <a:ext cx="1262" cy="1264"/>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99" name="Oval 58"/>
            <p:cNvSpPr>
              <a:spLocks noChangeArrowheads="1"/>
            </p:cNvSpPr>
            <p:nvPr/>
          </p:nvSpPr>
          <p:spPr bwMode="gray">
            <a:xfrm>
              <a:off x="2337" y="1939"/>
              <a:ext cx="1096" cy="1098"/>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00" name="Oval 59"/>
            <p:cNvSpPr>
              <a:spLocks noChangeArrowheads="1"/>
            </p:cNvSpPr>
            <p:nvPr/>
          </p:nvSpPr>
          <p:spPr bwMode="gray">
            <a:xfrm>
              <a:off x="2337" y="1939"/>
              <a:ext cx="1096" cy="1098"/>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grpSp>
      <p:grpSp>
        <p:nvGrpSpPr>
          <p:cNvPr id="101" name="Group 60"/>
          <p:cNvGrpSpPr>
            <a:grpSpLocks/>
          </p:cNvGrpSpPr>
          <p:nvPr/>
        </p:nvGrpSpPr>
        <p:grpSpPr bwMode="auto">
          <a:xfrm>
            <a:off x="1371600" y="1096963"/>
            <a:ext cx="381000" cy="381000"/>
            <a:chOff x="2078" y="1680"/>
            <a:chExt cx="1615" cy="1615"/>
          </a:xfrm>
        </p:grpSpPr>
        <p:sp>
          <p:nvSpPr>
            <p:cNvPr id="102"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03" name="Oval 62"/>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04" name="Oval 63"/>
            <p:cNvSpPr>
              <a:spLocks noChangeArrowheads="1"/>
            </p:cNvSpPr>
            <p:nvPr/>
          </p:nvSpPr>
          <p:spPr bwMode="gray">
            <a:xfrm>
              <a:off x="2254" y="1856"/>
              <a:ext cx="1262" cy="1264"/>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05" name="Oval 64"/>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06" name="Oval 65"/>
            <p:cNvSpPr>
              <a:spLocks noChangeArrowheads="1"/>
            </p:cNvSpPr>
            <p:nvPr/>
          </p:nvSpPr>
          <p:spPr bwMode="gray">
            <a:xfrm>
              <a:off x="2337" y="1939"/>
              <a:ext cx="1096" cy="1098"/>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07" name="Oval 66"/>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grpSp>
      <p:grpSp>
        <p:nvGrpSpPr>
          <p:cNvPr id="108" name="Group 67"/>
          <p:cNvGrpSpPr>
            <a:grpSpLocks/>
          </p:cNvGrpSpPr>
          <p:nvPr/>
        </p:nvGrpSpPr>
        <p:grpSpPr bwMode="auto">
          <a:xfrm>
            <a:off x="1752600" y="1701800"/>
            <a:ext cx="381000" cy="381000"/>
            <a:chOff x="2078" y="1680"/>
            <a:chExt cx="1615" cy="1615"/>
          </a:xfrm>
        </p:grpSpPr>
        <p:sp>
          <p:nvSpPr>
            <p:cNvPr id="109"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10" name="Oval 69"/>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11" name="Oval 70"/>
            <p:cNvSpPr>
              <a:spLocks noChangeArrowheads="1"/>
            </p:cNvSpPr>
            <p:nvPr/>
          </p:nvSpPr>
          <p:spPr bwMode="gray">
            <a:xfrm>
              <a:off x="2254" y="1856"/>
              <a:ext cx="1262" cy="1264"/>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12" name="Oval 71"/>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13" name="Oval 72"/>
            <p:cNvSpPr>
              <a:spLocks noChangeArrowheads="1"/>
            </p:cNvSpPr>
            <p:nvPr/>
          </p:nvSpPr>
          <p:spPr bwMode="gray">
            <a:xfrm>
              <a:off x="2337" y="1939"/>
              <a:ext cx="1096" cy="1098"/>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14" name="Oval 73"/>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grpSp>
      <p:grpSp>
        <p:nvGrpSpPr>
          <p:cNvPr id="115" name="Group 74"/>
          <p:cNvGrpSpPr>
            <a:grpSpLocks/>
          </p:cNvGrpSpPr>
          <p:nvPr/>
        </p:nvGrpSpPr>
        <p:grpSpPr bwMode="auto">
          <a:xfrm>
            <a:off x="2025650" y="2319271"/>
            <a:ext cx="381000" cy="381000"/>
            <a:chOff x="2078" y="1680"/>
            <a:chExt cx="1615" cy="1615"/>
          </a:xfrm>
        </p:grpSpPr>
        <p:sp>
          <p:nvSpPr>
            <p:cNvPr id="116"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17" name="Oval 76"/>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18" name="Oval 77"/>
            <p:cNvSpPr>
              <a:spLocks noChangeArrowheads="1"/>
            </p:cNvSpPr>
            <p:nvPr/>
          </p:nvSpPr>
          <p:spPr bwMode="gray">
            <a:xfrm>
              <a:off x="2254" y="1856"/>
              <a:ext cx="1262" cy="1264"/>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19" name="Oval 78"/>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20" name="Oval 79"/>
            <p:cNvSpPr>
              <a:spLocks noChangeArrowheads="1"/>
            </p:cNvSpPr>
            <p:nvPr/>
          </p:nvSpPr>
          <p:spPr bwMode="gray">
            <a:xfrm>
              <a:off x="2337" y="1939"/>
              <a:ext cx="1096" cy="1098"/>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21" name="Oval 80"/>
            <p:cNvSpPr>
              <a:spLocks noChangeArrowheads="1"/>
            </p:cNvSpPr>
            <p:nvPr/>
          </p:nvSpPr>
          <p:spPr bwMode="gray">
            <a:xfrm>
              <a:off x="2337" y="1939"/>
              <a:ext cx="1096" cy="1098"/>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grpSp>
      <p:grpSp>
        <p:nvGrpSpPr>
          <p:cNvPr id="122" name="Group 81"/>
          <p:cNvGrpSpPr>
            <a:grpSpLocks/>
          </p:cNvGrpSpPr>
          <p:nvPr/>
        </p:nvGrpSpPr>
        <p:grpSpPr bwMode="auto">
          <a:xfrm>
            <a:off x="2139950" y="2894013"/>
            <a:ext cx="355600" cy="381000"/>
            <a:chOff x="2078" y="1680"/>
            <a:chExt cx="1615" cy="1615"/>
          </a:xfrm>
        </p:grpSpPr>
        <p:sp>
          <p:nvSpPr>
            <p:cNvPr id="123" name="Oval 8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24" name="Oval 8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25" name="Oval 84"/>
            <p:cNvSpPr>
              <a:spLocks noChangeArrowheads="1"/>
            </p:cNvSpPr>
            <p:nvPr/>
          </p:nvSpPr>
          <p:spPr bwMode="gray">
            <a:xfrm>
              <a:off x="2254" y="1856"/>
              <a:ext cx="1262" cy="1264"/>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26" name="Oval 85"/>
            <p:cNvSpPr>
              <a:spLocks noChangeArrowheads="1"/>
            </p:cNvSpPr>
            <p:nvPr/>
          </p:nvSpPr>
          <p:spPr bwMode="gray">
            <a:xfrm>
              <a:off x="2254" y="1856"/>
              <a:ext cx="1262" cy="1264"/>
            </a:xfrm>
            <a:prstGeom prst="ellipse">
              <a:avLst/>
            </a:prstGeom>
            <a:gradFill rotWithShape="1">
              <a:gsLst>
                <a:gs pos="0">
                  <a:srgbClr val="E35E23">
                    <a:gamma/>
                    <a:shade val="0"/>
                    <a:invGamma/>
                  </a:srgbClr>
                </a:gs>
                <a:gs pos="100000">
                  <a:srgbClr val="E35E23"/>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27" name="Oval 86"/>
            <p:cNvSpPr>
              <a:spLocks noChangeArrowheads="1"/>
            </p:cNvSpPr>
            <p:nvPr/>
          </p:nvSpPr>
          <p:spPr bwMode="gray">
            <a:xfrm>
              <a:off x="2337" y="1939"/>
              <a:ext cx="1096" cy="1098"/>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28" name="Oval 87"/>
            <p:cNvSpPr>
              <a:spLocks noChangeArrowheads="1"/>
            </p:cNvSpPr>
            <p:nvPr/>
          </p:nvSpPr>
          <p:spPr bwMode="gray">
            <a:xfrm>
              <a:off x="2337" y="1939"/>
              <a:ext cx="1096" cy="1098"/>
            </a:xfrm>
            <a:prstGeom prst="ellipse">
              <a:avLst/>
            </a:prstGeom>
            <a:gradFill rotWithShape="1">
              <a:gsLst>
                <a:gs pos="0">
                  <a:srgbClr val="E35E23"/>
                </a:gs>
                <a:gs pos="100000">
                  <a:srgbClr val="E35E23">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grpSp>
      <p:sp>
        <p:nvSpPr>
          <p:cNvPr id="129" name="AutoShape 50"/>
          <p:cNvSpPr>
            <a:spLocks noChangeArrowheads="1"/>
          </p:cNvSpPr>
          <p:nvPr/>
        </p:nvSpPr>
        <p:spPr bwMode="gray">
          <a:xfrm>
            <a:off x="2425701" y="3454400"/>
            <a:ext cx="4508499"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solidFill>
                  <a:prstClr val="black"/>
                </a:solidFill>
              </a:rPr>
              <a:t>6. Custom layout</a:t>
            </a:r>
            <a:endParaRPr lang="en-US" sz="2400" b="1" kern="0" smtClean="0">
              <a:solidFill>
                <a:srgbClr val="000000"/>
              </a:solidFill>
              <a:latin typeface="Arial" panose="020B0604020202020204" pitchFamily="34" charset="0"/>
            </a:endParaRPr>
          </a:p>
        </p:txBody>
      </p:sp>
      <p:grpSp>
        <p:nvGrpSpPr>
          <p:cNvPr id="130" name="Group 67"/>
          <p:cNvGrpSpPr>
            <a:grpSpLocks/>
          </p:cNvGrpSpPr>
          <p:nvPr/>
        </p:nvGrpSpPr>
        <p:grpSpPr bwMode="auto">
          <a:xfrm>
            <a:off x="2120902" y="3530600"/>
            <a:ext cx="381000" cy="381000"/>
            <a:chOff x="2078" y="1680"/>
            <a:chExt cx="1615" cy="1615"/>
          </a:xfrm>
        </p:grpSpPr>
        <p:sp>
          <p:nvSpPr>
            <p:cNvPr id="131"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32" name="Oval 69"/>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33" name="Oval 70"/>
            <p:cNvSpPr>
              <a:spLocks noChangeArrowheads="1"/>
            </p:cNvSpPr>
            <p:nvPr/>
          </p:nvSpPr>
          <p:spPr bwMode="gray">
            <a:xfrm>
              <a:off x="2254" y="1856"/>
              <a:ext cx="1262" cy="1264"/>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34" name="Oval 71"/>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35" name="Oval 72"/>
            <p:cNvSpPr>
              <a:spLocks noChangeArrowheads="1"/>
            </p:cNvSpPr>
            <p:nvPr/>
          </p:nvSpPr>
          <p:spPr bwMode="gray">
            <a:xfrm>
              <a:off x="2337" y="1939"/>
              <a:ext cx="1096" cy="1098"/>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36" name="Oval 73"/>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grpSp>
      <p:sp>
        <p:nvSpPr>
          <p:cNvPr id="137" name="AutoShape 51"/>
          <p:cNvSpPr>
            <a:spLocks noChangeArrowheads="1"/>
          </p:cNvSpPr>
          <p:nvPr/>
        </p:nvSpPr>
        <p:spPr bwMode="gray">
          <a:xfrm>
            <a:off x="2362200" y="4064000"/>
            <a:ext cx="46482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solidFill>
                  <a:prstClr val="black"/>
                </a:solidFill>
              </a:rPr>
              <a:t>7. Webkit</a:t>
            </a:r>
            <a:endParaRPr lang="en-US" sz="2400" b="1" kern="0" smtClean="0">
              <a:solidFill>
                <a:srgbClr val="000000"/>
              </a:solidFill>
              <a:latin typeface="Arial" panose="020B0604020202020204" pitchFamily="34" charset="0"/>
            </a:endParaRPr>
          </a:p>
        </p:txBody>
      </p:sp>
      <p:grpSp>
        <p:nvGrpSpPr>
          <p:cNvPr id="138" name="Group 60"/>
          <p:cNvGrpSpPr>
            <a:grpSpLocks/>
          </p:cNvGrpSpPr>
          <p:nvPr/>
        </p:nvGrpSpPr>
        <p:grpSpPr bwMode="auto">
          <a:xfrm>
            <a:off x="2057400" y="4144963"/>
            <a:ext cx="381000" cy="381000"/>
            <a:chOff x="2078" y="1680"/>
            <a:chExt cx="1615" cy="1615"/>
          </a:xfrm>
        </p:grpSpPr>
        <p:sp>
          <p:nvSpPr>
            <p:cNvPr id="139"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40" name="Oval 62"/>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41" name="Oval 63"/>
            <p:cNvSpPr>
              <a:spLocks noChangeArrowheads="1"/>
            </p:cNvSpPr>
            <p:nvPr/>
          </p:nvSpPr>
          <p:spPr bwMode="gray">
            <a:xfrm>
              <a:off x="2254" y="1856"/>
              <a:ext cx="1262" cy="1264"/>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42" name="Oval 64"/>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43" name="Oval 65"/>
            <p:cNvSpPr>
              <a:spLocks noChangeArrowheads="1"/>
            </p:cNvSpPr>
            <p:nvPr/>
          </p:nvSpPr>
          <p:spPr bwMode="gray">
            <a:xfrm>
              <a:off x="2337" y="1939"/>
              <a:ext cx="1096" cy="1098"/>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44" name="Oval 66"/>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grpSp>
      <p:sp>
        <p:nvSpPr>
          <p:cNvPr id="145" name="AutoShape 52"/>
          <p:cNvSpPr>
            <a:spLocks noChangeArrowheads="1"/>
          </p:cNvSpPr>
          <p:nvPr/>
        </p:nvSpPr>
        <p:spPr bwMode="gray">
          <a:xfrm>
            <a:off x="2133600" y="4673600"/>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solidFill>
                  <a:prstClr val="black"/>
                </a:solidFill>
              </a:rPr>
              <a:t>8. Intent &amp; Intent filters</a:t>
            </a:r>
            <a:endParaRPr lang="en-US" sz="2400" b="1" kern="0" smtClean="0">
              <a:solidFill>
                <a:srgbClr val="000000"/>
              </a:solidFill>
              <a:latin typeface="Arial" panose="020B0604020202020204" pitchFamily="34" charset="0"/>
            </a:endParaRPr>
          </a:p>
        </p:txBody>
      </p:sp>
      <p:grpSp>
        <p:nvGrpSpPr>
          <p:cNvPr id="146" name="Group 53"/>
          <p:cNvGrpSpPr>
            <a:grpSpLocks/>
          </p:cNvGrpSpPr>
          <p:nvPr/>
        </p:nvGrpSpPr>
        <p:grpSpPr bwMode="auto">
          <a:xfrm>
            <a:off x="1816100" y="4762500"/>
            <a:ext cx="381000" cy="381000"/>
            <a:chOff x="2078" y="1680"/>
            <a:chExt cx="1615" cy="1615"/>
          </a:xfrm>
        </p:grpSpPr>
        <p:sp>
          <p:nvSpPr>
            <p:cNvPr id="147"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48" name="Oval 55"/>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49" name="Oval 56"/>
            <p:cNvSpPr>
              <a:spLocks noChangeArrowheads="1"/>
            </p:cNvSpPr>
            <p:nvPr/>
          </p:nvSpPr>
          <p:spPr bwMode="gray">
            <a:xfrm>
              <a:off x="2254" y="1856"/>
              <a:ext cx="1262" cy="1264"/>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50" name="Oval 57"/>
            <p:cNvSpPr>
              <a:spLocks noChangeArrowheads="1"/>
            </p:cNvSpPr>
            <p:nvPr/>
          </p:nvSpPr>
          <p:spPr bwMode="gray">
            <a:xfrm>
              <a:off x="2254" y="1856"/>
              <a:ext cx="1262" cy="1264"/>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51" name="Oval 58"/>
            <p:cNvSpPr>
              <a:spLocks noChangeArrowheads="1"/>
            </p:cNvSpPr>
            <p:nvPr/>
          </p:nvSpPr>
          <p:spPr bwMode="gray">
            <a:xfrm>
              <a:off x="2337" y="1939"/>
              <a:ext cx="1096" cy="1098"/>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52" name="Oval 59"/>
            <p:cNvSpPr>
              <a:spLocks noChangeArrowheads="1"/>
            </p:cNvSpPr>
            <p:nvPr/>
          </p:nvSpPr>
          <p:spPr bwMode="gray">
            <a:xfrm>
              <a:off x="2337" y="1939"/>
              <a:ext cx="1096" cy="1098"/>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grpSp>
      <p:sp>
        <p:nvSpPr>
          <p:cNvPr id="153" name="AutoShape 49"/>
          <p:cNvSpPr>
            <a:spLocks noChangeArrowheads="1"/>
          </p:cNvSpPr>
          <p:nvPr/>
        </p:nvSpPr>
        <p:spPr bwMode="gray">
          <a:xfrm>
            <a:off x="1708150" y="5283200"/>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solidFill>
                  <a:prstClr val="black"/>
                </a:solidFill>
              </a:rPr>
              <a:t>9. Touch &amp; Multi touch </a:t>
            </a:r>
            <a:endParaRPr lang="en-US" sz="2400" b="1" kern="0" smtClean="0">
              <a:solidFill>
                <a:srgbClr val="000000"/>
              </a:solidFill>
              <a:latin typeface="Arial" panose="020B0604020202020204" pitchFamily="34" charset="0"/>
            </a:endParaRPr>
          </a:p>
        </p:txBody>
      </p:sp>
      <p:grpSp>
        <p:nvGrpSpPr>
          <p:cNvPr id="154" name="Group 74"/>
          <p:cNvGrpSpPr>
            <a:grpSpLocks/>
          </p:cNvGrpSpPr>
          <p:nvPr/>
        </p:nvGrpSpPr>
        <p:grpSpPr bwMode="auto">
          <a:xfrm>
            <a:off x="1371600" y="5367271"/>
            <a:ext cx="381000" cy="381000"/>
            <a:chOff x="2078" y="1680"/>
            <a:chExt cx="1615" cy="1615"/>
          </a:xfrm>
        </p:grpSpPr>
        <p:sp>
          <p:nvSpPr>
            <p:cNvPr id="155"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56" name="Oval 76"/>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57" name="Oval 77"/>
            <p:cNvSpPr>
              <a:spLocks noChangeArrowheads="1"/>
            </p:cNvSpPr>
            <p:nvPr/>
          </p:nvSpPr>
          <p:spPr bwMode="gray">
            <a:xfrm>
              <a:off x="2254" y="1856"/>
              <a:ext cx="1262" cy="1264"/>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58" name="Oval 78"/>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59" name="Oval 79"/>
            <p:cNvSpPr>
              <a:spLocks noChangeArrowheads="1"/>
            </p:cNvSpPr>
            <p:nvPr/>
          </p:nvSpPr>
          <p:spPr bwMode="gray">
            <a:xfrm>
              <a:off x="2337" y="1939"/>
              <a:ext cx="1096" cy="1098"/>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60" name="Oval 80"/>
            <p:cNvSpPr>
              <a:spLocks noChangeArrowheads="1"/>
            </p:cNvSpPr>
            <p:nvPr/>
          </p:nvSpPr>
          <p:spPr bwMode="gray">
            <a:xfrm>
              <a:off x="2337" y="1939"/>
              <a:ext cx="1096" cy="1098"/>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grpSp>
      <p:sp>
        <p:nvSpPr>
          <p:cNvPr id="77" name="AutoShape 50"/>
          <p:cNvSpPr>
            <a:spLocks noChangeArrowheads="1"/>
          </p:cNvSpPr>
          <p:nvPr/>
        </p:nvSpPr>
        <p:spPr bwMode="gray">
          <a:xfrm>
            <a:off x="762000" y="5892800"/>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solidFill>
                  <a:prstClr val="black"/>
                </a:solidFill>
              </a:rPr>
              <a:t>10. Multi language in Android</a:t>
            </a:r>
            <a:endParaRPr lang="en-US" sz="2400" b="1" kern="0" smtClean="0">
              <a:solidFill>
                <a:srgbClr val="000000"/>
              </a:solidFill>
              <a:latin typeface="Arial" panose="020B0604020202020204" pitchFamily="34" charset="0"/>
            </a:endParaRPr>
          </a:p>
        </p:txBody>
      </p:sp>
      <p:grpSp>
        <p:nvGrpSpPr>
          <p:cNvPr id="78" name="Group 67"/>
          <p:cNvGrpSpPr>
            <a:grpSpLocks/>
          </p:cNvGrpSpPr>
          <p:nvPr/>
        </p:nvGrpSpPr>
        <p:grpSpPr bwMode="auto">
          <a:xfrm>
            <a:off x="457200" y="5969000"/>
            <a:ext cx="381000" cy="381000"/>
            <a:chOff x="2078" y="1680"/>
            <a:chExt cx="1615" cy="1615"/>
          </a:xfrm>
        </p:grpSpPr>
        <p:sp>
          <p:nvSpPr>
            <p:cNvPr id="79"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80" name="Oval 69"/>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81" name="Oval 70"/>
            <p:cNvSpPr>
              <a:spLocks noChangeArrowheads="1"/>
            </p:cNvSpPr>
            <p:nvPr/>
          </p:nvSpPr>
          <p:spPr bwMode="gray">
            <a:xfrm>
              <a:off x="2254" y="1856"/>
              <a:ext cx="1262" cy="1264"/>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82" name="Oval 71"/>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83" name="Oval 72"/>
            <p:cNvSpPr>
              <a:spLocks noChangeArrowheads="1"/>
            </p:cNvSpPr>
            <p:nvPr/>
          </p:nvSpPr>
          <p:spPr bwMode="gray">
            <a:xfrm>
              <a:off x="2337" y="1939"/>
              <a:ext cx="1096" cy="1098"/>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84" name="Oval 73"/>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grpSp>
    </p:spTree>
    <p:extLst>
      <p:ext uri="{BB962C8B-B14F-4D97-AF65-F5344CB8AC3E}">
        <p14:creationId xmlns:p14="http://schemas.microsoft.com/office/powerpoint/2010/main" val="4983080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10</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444684" y="1096846"/>
            <a:ext cx="8470715" cy="846386"/>
          </a:xfrm>
          <a:prstGeom prst="rect">
            <a:avLst/>
          </a:prstGeom>
        </p:spPr>
        <p:txBody>
          <a:bodyPr wrap="square">
            <a:spAutoFit/>
          </a:bodyPr>
          <a:lstStyle/>
          <a:p>
            <a:r>
              <a:rPr lang="en-US" sz="1900">
                <a:solidFill>
                  <a:srgbClr val="000000"/>
                </a:solidFill>
                <a:latin typeface="Wingdings 3" panose="05040102010807070707" pitchFamily="18" charset="2"/>
              </a:rPr>
              <a:t></a:t>
            </a:r>
            <a:r>
              <a:rPr lang="en-US" sz="2600">
                <a:solidFill>
                  <a:srgbClr val="000000"/>
                </a:solidFill>
                <a:latin typeface="Arial" panose="020B0604020202020204" pitchFamily="34" charset="0"/>
              </a:rPr>
              <a:t>There are five basic types of Layouts: </a:t>
            </a:r>
          </a:p>
          <a:p>
            <a:pPr lvl="1"/>
            <a:r>
              <a:rPr lang="en-US" sz="1700">
                <a:solidFill>
                  <a:srgbClr val="000000"/>
                </a:solidFill>
                <a:latin typeface="Wingdings 3" panose="05040102010807070707" pitchFamily="18" charset="2"/>
              </a:rPr>
              <a:t></a:t>
            </a:r>
            <a:r>
              <a:rPr lang="en-US" sz="2300" b="1">
                <a:solidFill>
                  <a:srgbClr val="000000"/>
                </a:solidFill>
                <a:latin typeface="Arial" panose="020B0604020202020204" pitchFamily="34" charset="0"/>
              </a:rPr>
              <a:t>Frame, Linear, Relative, Table, </a:t>
            </a:r>
            <a:r>
              <a:rPr lang="en-US" sz="2300">
                <a:solidFill>
                  <a:srgbClr val="000000"/>
                </a:solidFill>
                <a:latin typeface="Arial" panose="020B0604020202020204" pitchFamily="34" charset="0"/>
              </a:rPr>
              <a:t>and </a:t>
            </a:r>
            <a:r>
              <a:rPr lang="en-US" sz="2300" b="1">
                <a:solidFill>
                  <a:srgbClr val="000000"/>
                </a:solidFill>
                <a:latin typeface="Arial" panose="020B0604020202020204" pitchFamily="34" charset="0"/>
              </a:rPr>
              <a:t>Absolute. </a:t>
            </a:r>
            <a:endParaRPr lang="en-US" sz="2300">
              <a:solidFill>
                <a:srgbClr val="000000"/>
              </a:solidFill>
              <a:latin typeface="Arial" panose="020B0604020202020204" pitchFamily="34" charset="0"/>
            </a:endParaRPr>
          </a:p>
        </p:txBody>
      </p:sp>
      <p:sp>
        <p:nvSpPr>
          <p:cNvPr id="3" name="Rectangle 2"/>
          <p:cNvSpPr/>
          <p:nvPr/>
        </p:nvSpPr>
        <p:spPr>
          <a:xfrm>
            <a:off x="444683" y="1957087"/>
            <a:ext cx="8470715" cy="4040337"/>
          </a:xfrm>
          <a:prstGeom prst="rect">
            <a:avLst/>
          </a:prstGeom>
        </p:spPr>
        <p:txBody>
          <a:bodyPr wrap="square">
            <a:spAutoFit/>
          </a:bodyPr>
          <a:lstStyle/>
          <a:p>
            <a:pPr>
              <a:lnSpc>
                <a:spcPct val="120000"/>
              </a:lnSpc>
            </a:pPr>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rPr>
              <a:t>FrameLayout: </a:t>
            </a:r>
            <a:endParaRPr lang="en-US" sz="2400" b="1">
              <a:solidFill>
                <a:srgbClr val="000000"/>
              </a:solidFill>
              <a:latin typeface="Arial" panose="020B0604020202020204" pitchFamily="34" charset="0"/>
            </a:endParaRP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simplest type of layout object: a blank space on your screen that you can later fill with a single object </a:t>
            </a: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All child elements of the FrameLayout are pinned to the top left corner of the screen; you cannot specify a different location for a child view. </a:t>
            </a: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Subsequent child views will simply be drawn over previous ones, partially or totally obscuring them (unless the newer object is transparent). </a:t>
            </a:r>
          </a:p>
        </p:txBody>
      </p:sp>
    </p:spTree>
    <p:extLst>
      <p:ext uri="{BB962C8B-B14F-4D97-AF65-F5344CB8AC3E}">
        <p14:creationId xmlns:p14="http://schemas.microsoft.com/office/powerpoint/2010/main" val="186837499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100</a:t>
            </a:fld>
            <a:endParaRPr lang="en-US"/>
          </a:p>
        </p:txBody>
      </p:sp>
      <p:grpSp>
        <p:nvGrpSpPr>
          <p:cNvPr id="30" name="Group 29"/>
          <p:cNvGrpSpPr/>
          <p:nvPr/>
        </p:nvGrpSpPr>
        <p:grpSpPr>
          <a:xfrm>
            <a:off x="304800" y="457200"/>
            <a:ext cx="4620576" cy="508000"/>
            <a:chOff x="789624" y="1191463"/>
            <a:chExt cx="4620576" cy="508000"/>
          </a:xfrm>
        </p:grpSpPr>
        <p:sp>
          <p:nvSpPr>
            <p:cNvPr id="31"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5.4 AutocompleteTextView</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2" name="Group 17"/>
            <p:cNvGrpSpPr>
              <a:grpSpLocks/>
            </p:cNvGrpSpPr>
            <p:nvPr/>
          </p:nvGrpSpPr>
          <p:grpSpPr bwMode="auto">
            <a:xfrm>
              <a:off x="789624" y="1295400"/>
              <a:ext cx="353376" cy="272472"/>
              <a:chOff x="1110" y="2656"/>
              <a:chExt cx="1549" cy="1351"/>
            </a:xfrm>
          </p:grpSpPr>
          <p:sp>
            <p:nvSpPr>
              <p:cNvPr id="3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505776" y="1069137"/>
            <a:ext cx="5209224" cy="5359852"/>
          </a:xfrm>
          <a:prstGeom prst="rect">
            <a:avLst/>
          </a:prstGeom>
        </p:spPr>
      </p:pic>
      <p:sp>
        <p:nvSpPr>
          <p:cNvPr id="3" name="Left Arrow 2"/>
          <p:cNvSpPr/>
          <p:nvPr/>
        </p:nvSpPr>
        <p:spPr>
          <a:xfrm>
            <a:off x="4977288" y="5105400"/>
            <a:ext cx="2566512" cy="609600"/>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mtClean="0"/>
              <a:t>Min 1 char to work</a:t>
            </a:r>
            <a:endParaRPr lang="en-US"/>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1312920" y="5357880"/>
              <a:ext cx="3134520" cy="125280"/>
            </p14:xfrm>
          </p:contentPart>
        </mc:Choice>
        <mc:Fallback xmlns="">
          <p:pic>
            <p:nvPicPr>
              <p:cNvPr id="4" name="Ink 3"/>
              <p:cNvPicPr/>
              <p:nvPr/>
            </p:nvPicPr>
            <p:blipFill>
              <a:blip r:embed="rId5"/>
              <a:stretch>
                <a:fillRect/>
              </a:stretch>
            </p:blipFill>
            <p:spPr>
              <a:xfrm>
                <a:off x="1297080" y="5294160"/>
                <a:ext cx="3166200" cy="252360"/>
              </a:xfrm>
              <a:prstGeom prst="rect">
                <a:avLst/>
              </a:prstGeom>
            </p:spPr>
          </p:pic>
        </mc:Fallback>
      </mc:AlternateContent>
    </p:spTree>
    <p:extLst>
      <p:ext uri="{BB962C8B-B14F-4D97-AF65-F5344CB8AC3E}">
        <p14:creationId xmlns:p14="http://schemas.microsoft.com/office/powerpoint/2010/main" val="411340694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101</a:t>
            </a:fld>
            <a:endParaRPr lang="en-US"/>
          </a:p>
        </p:txBody>
      </p:sp>
      <p:grpSp>
        <p:nvGrpSpPr>
          <p:cNvPr id="30" name="Group 29"/>
          <p:cNvGrpSpPr/>
          <p:nvPr/>
        </p:nvGrpSpPr>
        <p:grpSpPr>
          <a:xfrm>
            <a:off x="304800" y="457200"/>
            <a:ext cx="4620576" cy="508000"/>
            <a:chOff x="789624" y="1191463"/>
            <a:chExt cx="4620576" cy="508000"/>
          </a:xfrm>
        </p:grpSpPr>
        <p:sp>
          <p:nvSpPr>
            <p:cNvPr id="31"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5.4 AutocompleteTextView</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2" name="Group 17"/>
            <p:cNvGrpSpPr>
              <a:grpSpLocks/>
            </p:cNvGrpSpPr>
            <p:nvPr/>
          </p:nvGrpSpPr>
          <p:grpSpPr bwMode="auto">
            <a:xfrm>
              <a:off x="789624" y="1295400"/>
              <a:ext cx="353376" cy="272472"/>
              <a:chOff x="1110" y="2656"/>
              <a:chExt cx="1549" cy="1351"/>
            </a:xfrm>
          </p:grpSpPr>
          <p:sp>
            <p:nvSpPr>
              <p:cNvPr id="3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7" name="Picture 6"/>
          <p:cNvPicPr>
            <a:picLocks noChangeAspect="1"/>
          </p:cNvPicPr>
          <p:nvPr/>
        </p:nvPicPr>
        <p:blipFill>
          <a:blip r:embed="rId3"/>
          <a:stretch>
            <a:fillRect/>
          </a:stretch>
        </p:blipFill>
        <p:spPr>
          <a:xfrm>
            <a:off x="0" y="1069137"/>
            <a:ext cx="9134475" cy="525780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3848760" y="1339560"/>
              <a:ext cx="1348920" cy="27000"/>
            </p14:xfrm>
          </p:contentPart>
        </mc:Choice>
        <mc:Fallback xmlns="">
          <p:pic>
            <p:nvPicPr>
              <p:cNvPr id="8" name="Ink 7"/>
              <p:cNvPicPr/>
              <p:nvPr/>
            </p:nvPicPr>
            <p:blipFill>
              <a:blip r:embed="rId5"/>
              <a:stretch>
                <a:fillRect/>
              </a:stretch>
            </p:blipFill>
            <p:spPr>
              <a:xfrm>
                <a:off x="3832920" y="1275840"/>
                <a:ext cx="13806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3857760" y="1393200"/>
              <a:ext cx="1348560" cy="9000"/>
            </p14:xfrm>
          </p:contentPart>
        </mc:Choice>
        <mc:Fallback xmlns="">
          <p:pic>
            <p:nvPicPr>
              <p:cNvPr id="9" name="Ink 8"/>
              <p:cNvPicPr/>
              <p:nvPr/>
            </p:nvPicPr>
            <p:blipFill>
              <a:blip r:embed="rId7"/>
              <a:stretch>
                <a:fillRect/>
              </a:stretch>
            </p:blipFill>
            <p:spPr>
              <a:xfrm>
                <a:off x="3841920" y="1329480"/>
                <a:ext cx="13806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1018080" y="4134600"/>
              <a:ext cx="2866680" cy="27000"/>
            </p14:xfrm>
          </p:contentPart>
        </mc:Choice>
        <mc:Fallback xmlns="">
          <p:pic>
            <p:nvPicPr>
              <p:cNvPr id="10" name="Ink 9"/>
              <p:cNvPicPr/>
              <p:nvPr/>
            </p:nvPicPr>
            <p:blipFill>
              <a:blip r:embed="rId9"/>
              <a:stretch>
                <a:fillRect/>
              </a:stretch>
            </p:blipFill>
            <p:spPr>
              <a:xfrm>
                <a:off x="1002240" y="4070880"/>
                <a:ext cx="28983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p14:cNvContentPartPr/>
              <p14:nvPr/>
            </p14:nvContentPartPr>
            <p14:xfrm>
              <a:off x="2643480" y="4572000"/>
              <a:ext cx="321840" cy="9360"/>
            </p14:xfrm>
          </p:contentPart>
        </mc:Choice>
        <mc:Fallback xmlns="">
          <p:pic>
            <p:nvPicPr>
              <p:cNvPr id="11" name="Ink 10"/>
              <p:cNvPicPr/>
              <p:nvPr/>
            </p:nvPicPr>
            <p:blipFill>
              <a:blip r:embed="rId11"/>
              <a:stretch>
                <a:fillRect/>
              </a:stretch>
            </p:blipFill>
            <p:spPr>
              <a:xfrm>
                <a:off x="2627280" y="4508640"/>
                <a:ext cx="353880" cy="136080"/>
              </a:xfrm>
              <a:prstGeom prst="rect">
                <a:avLst/>
              </a:prstGeom>
            </p:spPr>
          </p:pic>
        </mc:Fallback>
      </mc:AlternateContent>
      <p:sp>
        <p:nvSpPr>
          <p:cNvPr id="12" name="TextBox 11"/>
          <p:cNvSpPr txBox="1"/>
          <p:nvPr/>
        </p:nvSpPr>
        <p:spPr>
          <a:xfrm>
            <a:off x="5206320" y="537774"/>
            <a:ext cx="3480480" cy="369332"/>
          </a:xfrm>
          <a:prstGeom prst="rect">
            <a:avLst/>
          </a:prstGeom>
          <a:noFill/>
          <a:ln>
            <a:solidFill>
              <a:srgbClr val="FF0000"/>
            </a:solidFill>
          </a:ln>
        </p:spPr>
        <p:txBody>
          <a:bodyPr wrap="square" rtlCol="0">
            <a:spAutoFit/>
          </a:bodyPr>
          <a:lstStyle/>
          <a:p>
            <a:r>
              <a:rPr lang="en-US" smtClean="0"/>
              <a:t>Also MultiAutocompleteTextView</a:t>
            </a:r>
            <a:endParaRPr lang="en-US"/>
          </a:p>
        </p:txBody>
      </p:sp>
    </p:spTree>
    <p:extLst>
      <p:ext uri="{BB962C8B-B14F-4D97-AF65-F5344CB8AC3E}">
        <p14:creationId xmlns:p14="http://schemas.microsoft.com/office/powerpoint/2010/main" val="338853062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102</a:t>
            </a:fld>
            <a:endParaRPr lang="en-US"/>
          </a:p>
        </p:txBody>
      </p:sp>
      <p:grpSp>
        <p:nvGrpSpPr>
          <p:cNvPr id="30" name="Group 29"/>
          <p:cNvGrpSpPr/>
          <p:nvPr/>
        </p:nvGrpSpPr>
        <p:grpSpPr>
          <a:xfrm>
            <a:off x="304800" y="457200"/>
            <a:ext cx="4620576" cy="508000"/>
            <a:chOff x="789624" y="1191463"/>
            <a:chExt cx="4620576" cy="508000"/>
          </a:xfrm>
        </p:grpSpPr>
        <p:sp>
          <p:nvSpPr>
            <p:cNvPr id="31"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5.4 AutocompleteTextView</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2" name="Group 17"/>
            <p:cNvGrpSpPr>
              <a:grpSpLocks/>
            </p:cNvGrpSpPr>
            <p:nvPr/>
          </p:nvGrpSpPr>
          <p:grpSpPr bwMode="auto">
            <a:xfrm>
              <a:off x="789624" y="1295400"/>
              <a:ext cx="353376" cy="272472"/>
              <a:chOff x="1110" y="2656"/>
              <a:chExt cx="1549" cy="1351"/>
            </a:xfrm>
          </p:grpSpPr>
          <p:sp>
            <p:nvSpPr>
              <p:cNvPr id="3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12" name="TextBox 11"/>
          <p:cNvSpPr txBox="1"/>
          <p:nvPr/>
        </p:nvSpPr>
        <p:spPr>
          <a:xfrm>
            <a:off x="5206320" y="537774"/>
            <a:ext cx="3480480" cy="369332"/>
          </a:xfrm>
          <a:prstGeom prst="rect">
            <a:avLst/>
          </a:prstGeom>
          <a:noFill/>
          <a:ln>
            <a:solidFill>
              <a:srgbClr val="FF0000"/>
            </a:solidFill>
          </a:ln>
        </p:spPr>
        <p:txBody>
          <a:bodyPr wrap="square" rtlCol="0">
            <a:spAutoFit/>
          </a:bodyPr>
          <a:lstStyle/>
          <a:p>
            <a:r>
              <a:rPr lang="en-US" smtClean="0"/>
              <a:t>Also MultiAutocompleteTextView</a:t>
            </a:r>
            <a:endParaRPr lang="en-US"/>
          </a:p>
        </p:txBody>
      </p:sp>
      <p:pic>
        <p:nvPicPr>
          <p:cNvPr id="2" name="Picture 1"/>
          <p:cNvPicPr>
            <a:picLocks noChangeAspect="1"/>
          </p:cNvPicPr>
          <p:nvPr/>
        </p:nvPicPr>
        <p:blipFill>
          <a:blip r:embed="rId3"/>
          <a:stretch>
            <a:fillRect/>
          </a:stretch>
        </p:blipFill>
        <p:spPr>
          <a:xfrm>
            <a:off x="332509" y="1089919"/>
            <a:ext cx="8608992" cy="1999135"/>
          </a:xfrm>
          <a:prstGeom prst="rect">
            <a:avLst/>
          </a:prstGeom>
          <a:ln>
            <a:solidFill>
              <a:schemeClr val="tx1"/>
            </a:solidFill>
          </a:ln>
        </p:spPr>
      </p:pic>
      <p:pic>
        <p:nvPicPr>
          <p:cNvPr id="3" name="Picture 2"/>
          <p:cNvPicPr>
            <a:picLocks noChangeAspect="1"/>
          </p:cNvPicPr>
          <p:nvPr/>
        </p:nvPicPr>
        <p:blipFill rotWithShape="1">
          <a:blip r:embed="rId4"/>
          <a:srcRect t="9072" r="32900" b="45778"/>
          <a:stretch/>
        </p:blipFill>
        <p:spPr>
          <a:xfrm>
            <a:off x="2057400" y="3200400"/>
            <a:ext cx="4186238" cy="3259781"/>
          </a:xfrm>
          <a:prstGeom prst="rect">
            <a:avLst/>
          </a:prstGeom>
        </p:spPr>
      </p:pic>
    </p:spTree>
    <p:extLst>
      <p:ext uri="{BB962C8B-B14F-4D97-AF65-F5344CB8AC3E}">
        <p14:creationId xmlns:p14="http://schemas.microsoft.com/office/powerpoint/2010/main" val="405875975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103</a:t>
            </a:fld>
            <a:endParaRPr lang="en-US"/>
          </a:p>
        </p:txBody>
      </p:sp>
      <p:grpSp>
        <p:nvGrpSpPr>
          <p:cNvPr id="60" name="Group 59"/>
          <p:cNvGrpSpPr/>
          <p:nvPr/>
        </p:nvGrpSpPr>
        <p:grpSpPr>
          <a:xfrm>
            <a:off x="304800" y="457200"/>
            <a:ext cx="4620576" cy="508000"/>
            <a:chOff x="789624" y="1191463"/>
            <a:chExt cx="4620576" cy="508000"/>
          </a:xfrm>
        </p:grpSpPr>
        <p:sp>
          <p:nvSpPr>
            <p:cNvPr id="61"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5.5 Gridview</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62" name="Group 17"/>
            <p:cNvGrpSpPr>
              <a:grpSpLocks/>
            </p:cNvGrpSpPr>
            <p:nvPr/>
          </p:nvGrpSpPr>
          <p:grpSpPr bwMode="auto">
            <a:xfrm>
              <a:off x="789624" y="1295400"/>
              <a:ext cx="353376" cy="272472"/>
              <a:chOff x="1110" y="2656"/>
              <a:chExt cx="1549" cy="1351"/>
            </a:xfrm>
          </p:grpSpPr>
          <p:sp>
            <p:nvSpPr>
              <p:cNvPr id="6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6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6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479321" y="976696"/>
            <a:ext cx="5083280" cy="2677656"/>
          </a:xfrm>
          <a:prstGeom prst="rect">
            <a:avLst/>
          </a:prstGeom>
        </p:spPr>
        <p:txBody>
          <a:bodyPr wrap="square">
            <a:spAutoFit/>
          </a:bodyPr>
          <a:lstStyle/>
          <a:p>
            <a:r>
              <a:rPr lang="en-US" sz="2800">
                <a:solidFill>
                  <a:srgbClr val="000000"/>
                </a:solidFill>
                <a:latin typeface="Arial" panose="020B0604020202020204" pitchFamily="34" charset="0"/>
              </a:rPr>
              <a:t>–</a:t>
            </a:r>
            <a:r>
              <a:rPr lang="en-US" sz="2800" smtClean="0">
                <a:solidFill>
                  <a:srgbClr val="000000"/>
                </a:solidFill>
                <a:latin typeface="Calibri" panose="020F0502020204030204" pitchFamily="34" charset="0"/>
              </a:rPr>
              <a:t>GridView is </a:t>
            </a:r>
            <a:r>
              <a:rPr lang="en-US" sz="2800">
                <a:solidFill>
                  <a:srgbClr val="000000"/>
                </a:solidFill>
                <a:latin typeface="Calibri" panose="020F0502020204030204" pitchFamily="34" charset="0"/>
              </a:rPr>
              <a:t>a ViewGroup that displays items in a two-dimensional, scrollable grid. </a:t>
            </a:r>
          </a:p>
          <a:p>
            <a:r>
              <a:rPr lang="en-US" sz="2800">
                <a:solidFill>
                  <a:srgbClr val="000000"/>
                </a:solidFill>
                <a:latin typeface="Arial" panose="020B0604020202020204" pitchFamily="34" charset="0"/>
              </a:rPr>
              <a:t>–</a:t>
            </a:r>
            <a:r>
              <a:rPr lang="en-US" sz="2800">
                <a:solidFill>
                  <a:srgbClr val="000000"/>
                </a:solidFill>
                <a:latin typeface="Calibri" panose="020F0502020204030204" pitchFamily="34" charset="0"/>
              </a:rPr>
              <a:t>The grid items are automatically inserted to the layout using a ListAdapter. </a:t>
            </a:r>
          </a:p>
        </p:txBody>
      </p:sp>
      <p:pic>
        <p:nvPicPr>
          <p:cNvPr id="3" name="Picture 2"/>
          <p:cNvPicPr>
            <a:picLocks noChangeAspect="1"/>
          </p:cNvPicPr>
          <p:nvPr/>
        </p:nvPicPr>
        <p:blipFill rotWithShape="1">
          <a:blip r:embed="rId3"/>
          <a:srcRect r="32900" b="4617"/>
          <a:stretch/>
        </p:blipFill>
        <p:spPr>
          <a:xfrm>
            <a:off x="5562601" y="457200"/>
            <a:ext cx="3316577" cy="5455938"/>
          </a:xfrm>
          <a:prstGeom prst="rect">
            <a:avLst/>
          </a:prstGeom>
        </p:spPr>
      </p:pic>
      <p:pic>
        <p:nvPicPr>
          <p:cNvPr id="11" name="Picture 10"/>
          <p:cNvPicPr>
            <a:picLocks noChangeAspect="1"/>
          </p:cNvPicPr>
          <p:nvPr/>
        </p:nvPicPr>
        <p:blipFill rotWithShape="1">
          <a:blip r:embed="rId4"/>
          <a:srcRect r="32825" b="37954"/>
          <a:stretch/>
        </p:blipFill>
        <p:spPr>
          <a:xfrm>
            <a:off x="1447800" y="3634917"/>
            <a:ext cx="2650022" cy="2832558"/>
          </a:xfrm>
          <a:prstGeom prst="rect">
            <a:avLst/>
          </a:prstGeom>
          <a:noFill/>
          <a:ln>
            <a:solidFill>
              <a:schemeClr val="tx1"/>
            </a:solidFill>
          </a:ln>
        </p:spPr>
      </p:pic>
    </p:spTree>
    <p:extLst>
      <p:ext uri="{BB962C8B-B14F-4D97-AF65-F5344CB8AC3E}">
        <p14:creationId xmlns:p14="http://schemas.microsoft.com/office/powerpoint/2010/main" val="336363718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104</a:t>
            </a:fld>
            <a:endParaRPr lang="en-US"/>
          </a:p>
        </p:txBody>
      </p:sp>
      <p:grpSp>
        <p:nvGrpSpPr>
          <p:cNvPr id="60" name="Group 59"/>
          <p:cNvGrpSpPr/>
          <p:nvPr/>
        </p:nvGrpSpPr>
        <p:grpSpPr>
          <a:xfrm>
            <a:off x="304800" y="457200"/>
            <a:ext cx="4620576" cy="508000"/>
            <a:chOff x="789624" y="1191463"/>
            <a:chExt cx="4620576" cy="508000"/>
          </a:xfrm>
        </p:grpSpPr>
        <p:sp>
          <p:nvSpPr>
            <p:cNvPr id="61"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5.5 Gridview</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62" name="Group 17"/>
            <p:cNvGrpSpPr>
              <a:grpSpLocks/>
            </p:cNvGrpSpPr>
            <p:nvPr/>
          </p:nvGrpSpPr>
          <p:grpSpPr bwMode="auto">
            <a:xfrm>
              <a:off x="789624" y="1295400"/>
              <a:ext cx="353376" cy="272472"/>
              <a:chOff x="1110" y="2656"/>
              <a:chExt cx="1549" cy="1351"/>
            </a:xfrm>
          </p:grpSpPr>
          <p:sp>
            <p:nvSpPr>
              <p:cNvPr id="6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6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6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4" name="Rectangle 3"/>
          <p:cNvSpPr/>
          <p:nvPr/>
        </p:nvSpPr>
        <p:spPr>
          <a:xfrm>
            <a:off x="505776" y="983623"/>
            <a:ext cx="8409624" cy="5262979"/>
          </a:xfrm>
          <a:prstGeom prst="rect">
            <a:avLst/>
          </a:prstGeom>
        </p:spPr>
        <p:txBody>
          <a:bodyPr wrap="square">
            <a:spAutoFit/>
          </a:bodyPr>
          <a:lstStyle/>
          <a:p>
            <a:r>
              <a:rPr lang="en-US" sz="2400">
                <a:solidFill>
                  <a:srgbClr val="000000"/>
                </a:solidFill>
                <a:latin typeface="Arial" panose="020B0604020202020204" pitchFamily="34" charset="0"/>
              </a:rPr>
              <a:t>•</a:t>
            </a:r>
            <a:r>
              <a:rPr lang="en-US" sz="2400" smtClean="0">
                <a:solidFill>
                  <a:srgbClr val="000000"/>
                </a:solidFill>
                <a:latin typeface="Calibri" panose="020F0502020204030204" pitchFamily="34" charset="0"/>
              </a:rPr>
              <a:t>GridView Some </a:t>
            </a:r>
            <a:r>
              <a:rPr lang="en-US" sz="2400">
                <a:solidFill>
                  <a:srgbClr val="000000"/>
                </a:solidFill>
                <a:latin typeface="Calibri" panose="020F0502020204030204" pitchFamily="34" charset="0"/>
              </a:rPr>
              <a:t>properties used to determine the number of columns and their sizes: </a:t>
            </a:r>
          </a:p>
          <a:p>
            <a:r>
              <a:rPr lang="en-US" sz="2400">
                <a:solidFill>
                  <a:srgbClr val="000000"/>
                </a:solidFill>
                <a:latin typeface="Arial" panose="020B0604020202020204" pitchFamily="34" charset="0"/>
              </a:rPr>
              <a:t>–</a:t>
            </a:r>
            <a:r>
              <a:rPr lang="en-US" sz="2400" b="1">
                <a:solidFill>
                  <a:schemeClr val="tx2">
                    <a:lumMod val="75000"/>
                  </a:schemeClr>
                </a:solidFill>
                <a:latin typeface="Calibri" panose="020F0502020204030204" pitchFamily="34" charset="0"/>
              </a:rPr>
              <a:t>android:numColumns</a:t>
            </a:r>
            <a:r>
              <a:rPr lang="en-US" sz="2400">
                <a:solidFill>
                  <a:srgbClr val="000000"/>
                </a:solidFill>
                <a:latin typeface="Calibri" panose="020F0502020204030204" pitchFamily="34" charset="0"/>
              </a:rPr>
              <a:t> spells out how many columns there are, or, if you supply a value of auto_fit, Android will compute the number of columns based on available space and the properties listed below. </a:t>
            </a:r>
          </a:p>
          <a:p>
            <a:r>
              <a:rPr lang="en-US" sz="2400">
                <a:solidFill>
                  <a:srgbClr val="000000"/>
                </a:solidFill>
                <a:latin typeface="Arial" panose="020B0604020202020204" pitchFamily="34" charset="0"/>
              </a:rPr>
              <a:t>–</a:t>
            </a:r>
            <a:r>
              <a:rPr lang="en-US" sz="2400" b="1">
                <a:solidFill>
                  <a:schemeClr val="tx2">
                    <a:lumMod val="75000"/>
                  </a:schemeClr>
                </a:solidFill>
                <a:latin typeface="Calibri" panose="020F0502020204030204" pitchFamily="34" charset="0"/>
              </a:rPr>
              <a:t>android:verticalSpacing</a:t>
            </a:r>
            <a:r>
              <a:rPr lang="en-US" sz="2400">
                <a:solidFill>
                  <a:srgbClr val="000000"/>
                </a:solidFill>
                <a:latin typeface="Calibri" panose="020F0502020204030204" pitchFamily="34" charset="0"/>
              </a:rPr>
              <a:t> and its counterpart android:horizontalSpacing indicate how much whitespace there should be between items in the grid. </a:t>
            </a:r>
          </a:p>
          <a:p>
            <a:r>
              <a:rPr lang="en-US" sz="2400">
                <a:solidFill>
                  <a:srgbClr val="000000"/>
                </a:solidFill>
                <a:latin typeface="Arial" panose="020B0604020202020204" pitchFamily="34" charset="0"/>
              </a:rPr>
              <a:t>–</a:t>
            </a:r>
            <a:r>
              <a:rPr lang="en-US" sz="2400" b="1">
                <a:solidFill>
                  <a:schemeClr val="tx2">
                    <a:lumMod val="75000"/>
                  </a:schemeClr>
                </a:solidFill>
                <a:latin typeface="Calibri" panose="020F0502020204030204" pitchFamily="34" charset="0"/>
              </a:rPr>
              <a:t>android:columnWidth </a:t>
            </a:r>
            <a:r>
              <a:rPr lang="en-US" sz="2400">
                <a:solidFill>
                  <a:srgbClr val="000000"/>
                </a:solidFill>
                <a:latin typeface="Calibri" panose="020F0502020204030204" pitchFamily="34" charset="0"/>
              </a:rPr>
              <a:t>indicates how many pixels wide each column should be. </a:t>
            </a:r>
          </a:p>
          <a:p>
            <a:r>
              <a:rPr lang="en-US" sz="2400">
                <a:solidFill>
                  <a:srgbClr val="000000"/>
                </a:solidFill>
                <a:latin typeface="Arial" panose="020B0604020202020204" pitchFamily="34" charset="0"/>
              </a:rPr>
              <a:t>–</a:t>
            </a:r>
            <a:r>
              <a:rPr lang="en-US" sz="2400" b="1">
                <a:solidFill>
                  <a:schemeClr val="tx2">
                    <a:lumMod val="75000"/>
                  </a:schemeClr>
                </a:solidFill>
                <a:latin typeface="Calibri" panose="020F0502020204030204" pitchFamily="34" charset="0"/>
              </a:rPr>
              <a:t>android:stretchMode</a:t>
            </a:r>
            <a:r>
              <a:rPr lang="en-US" sz="2400">
                <a:solidFill>
                  <a:srgbClr val="000000"/>
                </a:solidFill>
                <a:latin typeface="Calibri" panose="020F0502020204030204" pitchFamily="34" charset="0"/>
              </a:rPr>
              <a:t> indicates, for grids with auto_fit for </a:t>
            </a:r>
            <a:r>
              <a:rPr lang="en-US" sz="2400" b="1">
                <a:solidFill>
                  <a:schemeClr val="tx2">
                    <a:lumMod val="75000"/>
                  </a:schemeClr>
                </a:solidFill>
                <a:latin typeface="Calibri" panose="020F0502020204030204" pitchFamily="34" charset="0"/>
              </a:rPr>
              <a:t>android:numColumns</a:t>
            </a:r>
            <a:r>
              <a:rPr lang="en-US" sz="2400">
                <a:solidFill>
                  <a:srgbClr val="000000"/>
                </a:solidFill>
                <a:latin typeface="Calibri" panose="020F0502020204030204" pitchFamily="34" charset="0"/>
              </a:rPr>
              <a:t>, what should happen for any available space not taken up by columns or spacing . </a:t>
            </a:r>
          </a:p>
        </p:txBody>
      </p:sp>
    </p:spTree>
    <p:extLst>
      <p:ext uri="{BB962C8B-B14F-4D97-AF65-F5344CB8AC3E}">
        <p14:creationId xmlns:p14="http://schemas.microsoft.com/office/powerpoint/2010/main" val="240795921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105</a:t>
            </a:fld>
            <a:endParaRPr lang="en-US"/>
          </a:p>
        </p:txBody>
      </p:sp>
      <p:grpSp>
        <p:nvGrpSpPr>
          <p:cNvPr id="60" name="Group 59"/>
          <p:cNvGrpSpPr/>
          <p:nvPr/>
        </p:nvGrpSpPr>
        <p:grpSpPr>
          <a:xfrm>
            <a:off x="304800" y="457200"/>
            <a:ext cx="4620576" cy="508000"/>
            <a:chOff x="789624" y="1191463"/>
            <a:chExt cx="4620576" cy="508000"/>
          </a:xfrm>
        </p:grpSpPr>
        <p:sp>
          <p:nvSpPr>
            <p:cNvPr id="61"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5.5 Gridview</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62" name="Group 17"/>
            <p:cNvGrpSpPr>
              <a:grpSpLocks/>
            </p:cNvGrpSpPr>
            <p:nvPr/>
          </p:nvGrpSpPr>
          <p:grpSpPr bwMode="auto">
            <a:xfrm>
              <a:off x="789624" y="1295400"/>
              <a:ext cx="353376" cy="272472"/>
              <a:chOff x="1110" y="2656"/>
              <a:chExt cx="1549" cy="1351"/>
            </a:xfrm>
          </p:grpSpPr>
          <p:sp>
            <p:nvSpPr>
              <p:cNvPr id="6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6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6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633310" y="976696"/>
            <a:ext cx="8282090" cy="4955203"/>
          </a:xfrm>
          <a:prstGeom prst="rect">
            <a:avLst/>
          </a:prstGeom>
        </p:spPr>
        <p:txBody>
          <a:bodyPr wrap="square">
            <a:spAutoFit/>
          </a:bodyPr>
          <a:lstStyle/>
          <a:p>
            <a:r>
              <a:rPr lang="en-US" sz="3000">
                <a:solidFill>
                  <a:srgbClr val="000000"/>
                </a:solidFill>
                <a:latin typeface="Arial" panose="020B0604020202020204" pitchFamily="34" charset="0"/>
              </a:rPr>
              <a:t>•</a:t>
            </a:r>
            <a:r>
              <a:rPr lang="en-US" sz="3000">
                <a:solidFill>
                  <a:srgbClr val="000000"/>
                </a:solidFill>
                <a:latin typeface="Calibri" panose="020F0502020204030204" pitchFamily="34" charset="0"/>
              </a:rPr>
              <a:t>Example: Fitting the View </a:t>
            </a:r>
          </a:p>
          <a:p>
            <a:r>
              <a:rPr lang="en-US" sz="2600">
                <a:solidFill>
                  <a:srgbClr val="000000"/>
                </a:solidFill>
                <a:latin typeface="Arial" panose="020B0604020202020204" pitchFamily="34" charset="0"/>
              </a:rPr>
              <a:t>–</a:t>
            </a:r>
            <a:r>
              <a:rPr lang="en-US" sz="2600">
                <a:solidFill>
                  <a:srgbClr val="000000"/>
                </a:solidFill>
                <a:latin typeface="Calibri" panose="020F0502020204030204" pitchFamily="34" charset="0"/>
              </a:rPr>
              <a:t>Suppose the screen is 320pixels wide, and we have </a:t>
            </a:r>
          </a:p>
          <a:p>
            <a:r>
              <a:rPr lang="en-US" sz="2600">
                <a:solidFill>
                  <a:srgbClr val="000000"/>
                </a:solidFill>
                <a:latin typeface="Arial" panose="020B0604020202020204" pitchFamily="34" charset="0"/>
              </a:rPr>
              <a:t>–</a:t>
            </a:r>
            <a:r>
              <a:rPr lang="en-US" sz="2600">
                <a:solidFill>
                  <a:srgbClr val="000000"/>
                </a:solidFill>
                <a:latin typeface="Calibri" panose="020F0502020204030204" pitchFamily="34" charset="0"/>
              </a:rPr>
              <a:t>android:columnWidth set to </a:t>
            </a:r>
            <a:r>
              <a:rPr lang="en-US" sz="2600" smtClean="0">
                <a:solidFill>
                  <a:srgbClr val="000000"/>
                </a:solidFill>
                <a:latin typeface="Calibri" panose="020F0502020204030204" pitchFamily="34" charset="0"/>
              </a:rPr>
              <a:t>100px and </a:t>
            </a:r>
            <a:endParaRPr lang="en-US" sz="2600">
              <a:solidFill>
                <a:srgbClr val="000000"/>
              </a:solidFill>
              <a:latin typeface="Calibri" panose="020F0502020204030204" pitchFamily="34" charset="0"/>
            </a:endParaRPr>
          </a:p>
          <a:p>
            <a:r>
              <a:rPr lang="en-US" sz="2600">
                <a:solidFill>
                  <a:srgbClr val="000000"/>
                </a:solidFill>
                <a:latin typeface="Arial" panose="020B0604020202020204" pitchFamily="34" charset="0"/>
              </a:rPr>
              <a:t>–</a:t>
            </a:r>
            <a:r>
              <a:rPr lang="en-US" sz="2600">
                <a:solidFill>
                  <a:srgbClr val="000000"/>
                </a:solidFill>
                <a:latin typeface="Calibri" panose="020F0502020204030204" pitchFamily="34" charset="0"/>
              </a:rPr>
              <a:t>android:horizontalSpacing set to 5px. </a:t>
            </a:r>
          </a:p>
          <a:p>
            <a:r>
              <a:rPr lang="en-US" sz="2600">
                <a:solidFill>
                  <a:srgbClr val="000000"/>
                </a:solidFill>
                <a:latin typeface="Arial" panose="020B0604020202020204" pitchFamily="34" charset="0"/>
              </a:rPr>
              <a:t>–</a:t>
            </a:r>
            <a:r>
              <a:rPr lang="en-US" sz="2600">
                <a:solidFill>
                  <a:srgbClr val="000000"/>
                </a:solidFill>
                <a:latin typeface="Calibri" panose="020F0502020204030204" pitchFamily="34" charset="0"/>
              </a:rPr>
              <a:t>Three columns would use 310pixels (three columns of 100 pixels and two whitespaces of 5 pixels). </a:t>
            </a:r>
          </a:p>
          <a:p>
            <a:r>
              <a:rPr lang="en-US" sz="2600">
                <a:solidFill>
                  <a:srgbClr val="000000"/>
                </a:solidFill>
                <a:latin typeface="Arial" panose="020B0604020202020204" pitchFamily="34" charset="0"/>
              </a:rPr>
              <a:t>–</a:t>
            </a:r>
            <a:r>
              <a:rPr lang="en-US" sz="2600">
                <a:solidFill>
                  <a:srgbClr val="000000"/>
                </a:solidFill>
                <a:latin typeface="Calibri" panose="020F0502020204030204" pitchFamily="34" charset="0"/>
              </a:rPr>
              <a:t>With android:stretchModes et to columnWidth, the three columns will each expand by 3-4 pixels to use up the remaining 10 pixels. </a:t>
            </a:r>
          </a:p>
          <a:p>
            <a:r>
              <a:rPr lang="en-US" sz="2600">
                <a:solidFill>
                  <a:srgbClr val="000000"/>
                </a:solidFill>
                <a:latin typeface="Arial" panose="020B0604020202020204" pitchFamily="34" charset="0"/>
              </a:rPr>
              <a:t>–</a:t>
            </a:r>
            <a:r>
              <a:rPr lang="en-US" sz="2600">
                <a:solidFill>
                  <a:srgbClr val="000000"/>
                </a:solidFill>
                <a:latin typeface="Calibri" panose="020F0502020204030204" pitchFamily="34" charset="0"/>
              </a:rPr>
              <a:t>With android:stretchMode set to spacingWidth, the two internal whitespaces will each grow by 5 pixels to consume the remaining 10 pixels. </a:t>
            </a:r>
          </a:p>
        </p:txBody>
      </p:sp>
    </p:spTree>
    <p:extLst>
      <p:ext uri="{BB962C8B-B14F-4D97-AF65-F5344CB8AC3E}">
        <p14:creationId xmlns:p14="http://schemas.microsoft.com/office/powerpoint/2010/main" val="48291852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106</a:t>
            </a:fld>
            <a:endParaRPr lang="en-US"/>
          </a:p>
        </p:txBody>
      </p:sp>
      <p:grpSp>
        <p:nvGrpSpPr>
          <p:cNvPr id="60" name="Group 59"/>
          <p:cNvGrpSpPr/>
          <p:nvPr/>
        </p:nvGrpSpPr>
        <p:grpSpPr>
          <a:xfrm>
            <a:off x="304800" y="457200"/>
            <a:ext cx="4620576" cy="508000"/>
            <a:chOff x="789624" y="1191463"/>
            <a:chExt cx="4620576" cy="508000"/>
          </a:xfrm>
        </p:grpSpPr>
        <p:sp>
          <p:nvSpPr>
            <p:cNvPr id="61"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5.5 Gridview</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62" name="Group 17"/>
            <p:cNvGrpSpPr>
              <a:grpSpLocks/>
            </p:cNvGrpSpPr>
            <p:nvPr/>
          </p:nvGrpSpPr>
          <p:grpSpPr bwMode="auto">
            <a:xfrm>
              <a:off x="789624" y="1295400"/>
              <a:ext cx="353376" cy="272472"/>
              <a:chOff x="1110" y="2656"/>
              <a:chExt cx="1549" cy="1351"/>
            </a:xfrm>
          </p:grpSpPr>
          <p:sp>
            <p:nvSpPr>
              <p:cNvPr id="6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6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6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359968" y="1069137"/>
            <a:ext cx="5733738" cy="5398338"/>
          </a:xfrm>
          <a:prstGeom prst="rect">
            <a:avLst/>
          </a:prstGeom>
        </p:spPr>
      </p:pic>
      <p:pic>
        <p:nvPicPr>
          <p:cNvPr id="3" name="Picture 2"/>
          <p:cNvPicPr>
            <a:picLocks noChangeAspect="1"/>
          </p:cNvPicPr>
          <p:nvPr/>
        </p:nvPicPr>
        <p:blipFill>
          <a:blip r:embed="rId4"/>
          <a:stretch>
            <a:fillRect/>
          </a:stretch>
        </p:blipFill>
        <p:spPr>
          <a:xfrm>
            <a:off x="6562784" y="1594020"/>
            <a:ext cx="2158652" cy="358140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2937960" y="3357720"/>
              <a:ext cx="1786320" cy="27000"/>
            </p14:xfrm>
          </p:contentPart>
        </mc:Choice>
        <mc:Fallback xmlns="">
          <p:pic>
            <p:nvPicPr>
              <p:cNvPr id="4" name="Ink 3"/>
              <p:cNvPicPr/>
              <p:nvPr/>
            </p:nvPicPr>
            <p:blipFill>
              <a:blip r:embed="rId6"/>
              <a:stretch>
                <a:fillRect/>
              </a:stretch>
            </p:blipFill>
            <p:spPr>
              <a:xfrm>
                <a:off x="2922120" y="3294000"/>
                <a:ext cx="18180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p14:cNvContentPartPr/>
              <p14:nvPr/>
            </p14:nvContentPartPr>
            <p14:xfrm>
              <a:off x="2964960" y="4956120"/>
              <a:ext cx="1821960" cy="27000"/>
            </p14:xfrm>
          </p:contentPart>
        </mc:Choice>
        <mc:Fallback xmlns="">
          <p:pic>
            <p:nvPicPr>
              <p:cNvPr id="5" name="Ink 4"/>
              <p:cNvPicPr/>
              <p:nvPr/>
            </p:nvPicPr>
            <p:blipFill>
              <a:blip r:embed="rId8"/>
              <a:stretch>
                <a:fillRect/>
              </a:stretch>
            </p:blipFill>
            <p:spPr>
              <a:xfrm>
                <a:off x="2948760" y="4892400"/>
                <a:ext cx="18540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2482560" y="5804280"/>
              <a:ext cx="1688040" cy="27000"/>
            </p14:xfrm>
          </p:contentPart>
        </mc:Choice>
        <mc:Fallback xmlns="">
          <p:pic>
            <p:nvPicPr>
              <p:cNvPr id="7" name="Ink 6"/>
              <p:cNvPicPr/>
              <p:nvPr/>
            </p:nvPicPr>
            <p:blipFill>
              <a:blip r:embed="rId10"/>
              <a:stretch>
                <a:fillRect/>
              </a:stretch>
            </p:blipFill>
            <p:spPr>
              <a:xfrm>
                <a:off x="2466720" y="5740920"/>
                <a:ext cx="1719720" cy="154080"/>
              </a:xfrm>
              <a:prstGeom prst="rect">
                <a:avLst/>
              </a:prstGeom>
            </p:spPr>
          </p:pic>
        </mc:Fallback>
      </mc:AlternateContent>
    </p:spTree>
    <p:extLst>
      <p:ext uri="{BB962C8B-B14F-4D97-AF65-F5344CB8AC3E}">
        <p14:creationId xmlns:p14="http://schemas.microsoft.com/office/powerpoint/2010/main" val="374622711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107</a:t>
            </a:fld>
            <a:endParaRPr lang="en-US"/>
          </a:p>
        </p:txBody>
      </p:sp>
      <p:grpSp>
        <p:nvGrpSpPr>
          <p:cNvPr id="60" name="Group 59"/>
          <p:cNvGrpSpPr/>
          <p:nvPr/>
        </p:nvGrpSpPr>
        <p:grpSpPr>
          <a:xfrm>
            <a:off x="304800" y="457200"/>
            <a:ext cx="4620576" cy="508000"/>
            <a:chOff x="789624" y="1191463"/>
            <a:chExt cx="4620576" cy="508000"/>
          </a:xfrm>
        </p:grpSpPr>
        <p:sp>
          <p:nvSpPr>
            <p:cNvPr id="61"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5.5 Gridview</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62" name="Group 17"/>
            <p:cNvGrpSpPr>
              <a:grpSpLocks/>
            </p:cNvGrpSpPr>
            <p:nvPr/>
          </p:nvGrpSpPr>
          <p:grpSpPr bwMode="auto">
            <a:xfrm>
              <a:off x="789624" y="1295400"/>
              <a:ext cx="353376" cy="272472"/>
              <a:chOff x="1110" y="2656"/>
              <a:chExt cx="1549" cy="1351"/>
            </a:xfrm>
          </p:grpSpPr>
          <p:sp>
            <p:nvSpPr>
              <p:cNvPr id="6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6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6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3" name="Picture 2"/>
          <p:cNvPicPr>
            <a:picLocks noChangeAspect="1"/>
          </p:cNvPicPr>
          <p:nvPr/>
        </p:nvPicPr>
        <p:blipFill>
          <a:blip r:embed="rId3"/>
          <a:stretch>
            <a:fillRect/>
          </a:stretch>
        </p:blipFill>
        <p:spPr>
          <a:xfrm>
            <a:off x="304800" y="1019175"/>
            <a:ext cx="8220075" cy="5448300"/>
          </a:xfrm>
          <a:prstGeom prst="rect">
            <a:avLst/>
          </a:prstGeom>
        </p:spPr>
      </p:pic>
      <p:pic>
        <p:nvPicPr>
          <p:cNvPr id="2" name="Picture 1"/>
          <p:cNvPicPr>
            <a:picLocks noChangeAspect="1"/>
          </p:cNvPicPr>
          <p:nvPr/>
        </p:nvPicPr>
        <p:blipFill rotWithShape="1">
          <a:blip r:embed="rId4"/>
          <a:srcRect t="15899" r="32900" b="38391"/>
          <a:stretch/>
        </p:blipFill>
        <p:spPr>
          <a:xfrm>
            <a:off x="7009356" y="366280"/>
            <a:ext cx="1982244" cy="1995920"/>
          </a:xfrm>
          <a:prstGeom prst="rect">
            <a:avLst/>
          </a:prstGeom>
          <a:ln>
            <a:solidFill>
              <a:schemeClr val="tx1"/>
            </a:solidFill>
          </a:ln>
        </p:spPr>
      </p:pic>
    </p:spTree>
    <p:extLst>
      <p:ext uri="{BB962C8B-B14F-4D97-AF65-F5344CB8AC3E}">
        <p14:creationId xmlns:p14="http://schemas.microsoft.com/office/powerpoint/2010/main" val="399828906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108</a:t>
            </a:fld>
            <a:endParaRPr lang="en-US"/>
          </a:p>
        </p:txBody>
      </p:sp>
      <p:grpSp>
        <p:nvGrpSpPr>
          <p:cNvPr id="36" name="Group 35"/>
          <p:cNvGrpSpPr/>
          <p:nvPr/>
        </p:nvGrpSpPr>
        <p:grpSpPr>
          <a:xfrm>
            <a:off x="304800" y="457200"/>
            <a:ext cx="4620576" cy="508000"/>
            <a:chOff x="789624" y="1191463"/>
            <a:chExt cx="4620576" cy="508000"/>
          </a:xfrm>
        </p:grpSpPr>
        <p:sp>
          <p:nvSpPr>
            <p:cNvPr id="37"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5.6 Time Selection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8" name="Group 17"/>
            <p:cNvGrpSpPr>
              <a:grpSpLocks/>
            </p:cNvGrpSpPr>
            <p:nvPr/>
          </p:nvGrpSpPr>
          <p:grpSpPr bwMode="auto">
            <a:xfrm>
              <a:off x="789624" y="1295400"/>
              <a:ext cx="353376" cy="272472"/>
              <a:chOff x="1110" y="2656"/>
              <a:chExt cx="1549" cy="1351"/>
            </a:xfrm>
          </p:grpSpPr>
          <p:sp>
            <p:nvSpPr>
              <p:cNvPr id="3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1"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5" name="Picture 4"/>
          <p:cNvPicPr>
            <a:picLocks noChangeAspect="1"/>
          </p:cNvPicPr>
          <p:nvPr/>
        </p:nvPicPr>
        <p:blipFill>
          <a:blip r:embed="rId3"/>
          <a:stretch>
            <a:fillRect/>
          </a:stretch>
        </p:blipFill>
        <p:spPr>
          <a:xfrm>
            <a:off x="488420" y="1069339"/>
            <a:ext cx="2621390" cy="3658030"/>
          </a:xfrm>
          <a:prstGeom prst="rect">
            <a:avLst/>
          </a:prstGeom>
        </p:spPr>
      </p:pic>
      <p:pic>
        <p:nvPicPr>
          <p:cNvPr id="7" name="Picture 6"/>
          <p:cNvPicPr>
            <a:picLocks noChangeAspect="1"/>
          </p:cNvPicPr>
          <p:nvPr/>
        </p:nvPicPr>
        <p:blipFill>
          <a:blip r:embed="rId4"/>
          <a:stretch>
            <a:fillRect/>
          </a:stretch>
        </p:blipFill>
        <p:spPr>
          <a:xfrm>
            <a:off x="5791200" y="561137"/>
            <a:ext cx="2895600" cy="4067002"/>
          </a:xfrm>
          <a:prstGeom prst="rect">
            <a:avLst/>
          </a:prstGeom>
        </p:spPr>
      </p:pic>
      <p:pic>
        <p:nvPicPr>
          <p:cNvPr id="8" name="Picture 7"/>
          <p:cNvPicPr>
            <a:picLocks noChangeAspect="1"/>
          </p:cNvPicPr>
          <p:nvPr/>
        </p:nvPicPr>
        <p:blipFill>
          <a:blip r:embed="rId5"/>
          <a:stretch>
            <a:fillRect/>
          </a:stretch>
        </p:blipFill>
        <p:spPr>
          <a:xfrm>
            <a:off x="3352800" y="4038600"/>
            <a:ext cx="2019300" cy="2057400"/>
          </a:xfrm>
          <a:prstGeom prst="rect">
            <a:avLst/>
          </a:prstGeom>
          <a:ln>
            <a:solidFill>
              <a:schemeClr val="tx1"/>
            </a:solidFill>
          </a:ln>
        </p:spPr>
      </p:pic>
    </p:spTree>
    <p:extLst>
      <p:ext uri="{BB962C8B-B14F-4D97-AF65-F5344CB8AC3E}">
        <p14:creationId xmlns:p14="http://schemas.microsoft.com/office/powerpoint/2010/main" val="259383815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109</a:t>
            </a:fld>
            <a:endParaRPr lang="en-US"/>
          </a:p>
        </p:txBody>
      </p:sp>
      <p:grpSp>
        <p:nvGrpSpPr>
          <p:cNvPr id="36" name="Group 35"/>
          <p:cNvGrpSpPr/>
          <p:nvPr/>
        </p:nvGrpSpPr>
        <p:grpSpPr>
          <a:xfrm>
            <a:off x="304800" y="457200"/>
            <a:ext cx="4620576" cy="508000"/>
            <a:chOff x="789624" y="1191463"/>
            <a:chExt cx="4620576" cy="508000"/>
          </a:xfrm>
        </p:grpSpPr>
        <p:sp>
          <p:nvSpPr>
            <p:cNvPr id="37"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5.6 Time Selection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8" name="Group 17"/>
            <p:cNvGrpSpPr>
              <a:grpSpLocks/>
            </p:cNvGrpSpPr>
            <p:nvPr/>
          </p:nvGrpSpPr>
          <p:grpSpPr bwMode="auto">
            <a:xfrm>
              <a:off x="789624" y="1295400"/>
              <a:ext cx="353376" cy="272472"/>
              <a:chOff x="1110" y="2656"/>
              <a:chExt cx="1549" cy="1351"/>
            </a:xfrm>
          </p:grpSpPr>
          <p:sp>
            <p:nvSpPr>
              <p:cNvPr id="3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1"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5" name="Rectangle 4"/>
          <p:cNvSpPr/>
          <p:nvPr/>
        </p:nvSpPr>
        <p:spPr>
          <a:xfrm>
            <a:off x="152400" y="1069137"/>
            <a:ext cx="8991600" cy="4678204"/>
          </a:xfrm>
          <a:prstGeom prst="rect">
            <a:avLst/>
          </a:prstGeom>
        </p:spPr>
        <p:txBody>
          <a:bodyPr wrap="square">
            <a:spAutoFit/>
          </a:bodyPr>
          <a:lstStyle/>
          <a:p>
            <a:pPr>
              <a:lnSpc>
                <a:spcPct val="120000"/>
              </a:lnSpc>
            </a:pPr>
            <a:r>
              <a:rPr lang="en-US" sz="2500">
                <a:solidFill>
                  <a:srgbClr val="000000"/>
                </a:solidFill>
                <a:latin typeface="Arial" panose="020B0604020202020204" pitchFamily="34" charset="0"/>
              </a:rPr>
              <a:t>•</a:t>
            </a:r>
            <a:r>
              <a:rPr lang="en-US" sz="2500" b="1">
                <a:solidFill>
                  <a:srgbClr val="000000"/>
                </a:solidFill>
                <a:latin typeface="Calibri" panose="020F0502020204030204" pitchFamily="34" charset="0"/>
              </a:rPr>
              <a:t>Date </a:t>
            </a:r>
            <a:endParaRPr lang="en-US" sz="2500">
              <a:solidFill>
                <a:srgbClr val="000000"/>
              </a:solidFill>
              <a:latin typeface="Calibri" panose="020F0502020204030204" pitchFamily="34" charset="0"/>
            </a:endParaRPr>
          </a:p>
          <a:p>
            <a:pPr>
              <a:lnSpc>
                <a:spcPct val="120000"/>
              </a:lnSpc>
            </a:pPr>
            <a:r>
              <a:rPr lang="en-US" sz="2500">
                <a:solidFill>
                  <a:srgbClr val="000000"/>
                </a:solidFill>
                <a:latin typeface="Arial" panose="020B0604020202020204" pitchFamily="34" charset="0"/>
              </a:rPr>
              <a:t>•</a:t>
            </a:r>
            <a:r>
              <a:rPr lang="en-US" sz="2500">
                <a:solidFill>
                  <a:srgbClr val="000000"/>
                </a:solidFill>
                <a:latin typeface="Calibri" panose="020F0502020204030204" pitchFamily="34" charset="0"/>
              </a:rPr>
              <a:t>Android also supports widgets (</a:t>
            </a:r>
            <a:r>
              <a:rPr lang="en-US" sz="2500" b="1">
                <a:solidFill>
                  <a:srgbClr val="000000"/>
                </a:solidFill>
                <a:latin typeface="Calibri" panose="020F0502020204030204" pitchFamily="34" charset="0"/>
              </a:rPr>
              <a:t>DatePicker</a:t>
            </a:r>
            <a:r>
              <a:rPr lang="en-US" sz="2500">
                <a:solidFill>
                  <a:srgbClr val="000000"/>
                </a:solidFill>
                <a:latin typeface="Calibri" panose="020F0502020204030204" pitchFamily="34" charset="0"/>
              </a:rPr>
              <a:t>, </a:t>
            </a:r>
            <a:r>
              <a:rPr lang="en-US" sz="2500" b="1">
                <a:solidFill>
                  <a:srgbClr val="000000"/>
                </a:solidFill>
                <a:latin typeface="Calibri" panose="020F0502020204030204" pitchFamily="34" charset="0"/>
              </a:rPr>
              <a:t>TimePicker</a:t>
            </a:r>
            <a:r>
              <a:rPr lang="en-US" sz="2500">
                <a:solidFill>
                  <a:srgbClr val="000000"/>
                </a:solidFill>
                <a:latin typeface="Calibri" panose="020F0502020204030204" pitchFamily="34" charset="0"/>
              </a:rPr>
              <a:t>) and dialogs (</a:t>
            </a:r>
            <a:r>
              <a:rPr lang="en-US" sz="2500" b="1">
                <a:solidFill>
                  <a:srgbClr val="000000"/>
                </a:solidFill>
                <a:latin typeface="Calibri" panose="020F0502020204030204" pitchFamily="34" charset="0"/>
              </a:rPr>
              <a:t>DatePickerDialog</a:t>
            </a:r>
            <a:r>
              <a:rPr lang="en-US" sz="2500">
                <a:solidFill>
                  <a:srgbClr val="000000"/>
                </a:solidFill>
                <a:latin typeface="Calibri" panose="020F0502020204030204" pitchFamily="34" charset="0"/>
              </a:rPr>
              <a:t>, </a:t>
            </a:r>
            <a:r>
              <a:rPr lang="en-US" sz="2500" b="1">
                <a:solidFill>
                  <a:srgbClr val="000000"/>
                </a:solidFill>
                <a:latin typeface="Calibri" panose="020F0502020204030204" pitchFamily="34" charset="0"/>
              </a:rPr>
              <a:t>TimePickerDialog</a:t>
            </a:r>
            <a:r>
              <a:rPr lang="en-US" sz="2500">
                <a:solidFill>
                  <a:srgbClr val="000000"/>
                </a:solidFill>
                <a:latin typeface="Calibri" panose="020F0502020204030204" pitchFamily="34" charset="0"/>
              </a:rPr>
              <a:t>) for helping users enter dates and times. </a:t>
            </a:r>
          </a:p>
          <a:p>
            <a:pPr>
              <a:lnSpc>
                <a:spcPct val="120000"/>
              </a:lnSpc>
            </a:pPr>
            <a:r>
              <a:rPr lang="en-US" sz="2500">
                <a:solidFill>
                  <a:srgbClr val="000000"/>
                </a:solidFill>
                <a:latin typeface="Arial" panose="020B0604020202020204" pitchFamily="34" charset="0"/>
              </a:rPr>
              <a:t>•</a:t>
            </a:r>
            <a:r>
              <a:rPr lang="en-US" sz="2500">
                <a:solidFill>
                  <a:srgbClr val="000000"/>
                </a:solidFill>
                <a:latin typeface="Calibri" panose="020F0502020204030204" pitchFamily="34" charset="0"/>
              </a:rPr>
              <a:t>The </a:t>
            </a:r>
            <a:r>
              <a:rPr lang="en-US" sz="2500" b="1" smtClean="0">
                <a:solidFill>
                  <a:srgbClr val="000000"/>
                </a:solidFill>
                <a:latin typeface="Calibri" panose="020F0502020204030204" pitchFamily="34" charset="0"/>
              </a:rPr>
              <a:t>DatePicker </a:t>
            </a:r>
            <a:r>
              <a:rPr lang="en-US" sz="2500" smtClean="0">
                <a:solidFill>
                  <a:srgbClr val="000000"/>
                </a:solidFill>
                <a:latin typeface="Calibri" panose="020F0502020204030204" pitchFamily="34" charset="0"/>
              </a:rPr>
              <a:t>and </a:t>
            </a:r>
            <a:r>
              <a:rPr lang="en-US" sz="2500" b="1" smtClean="0">
                <a:solidFill>
                  <a:srgbClr val="000000"/>
                </a:solidFill>
                <a:latin typeface="Calibri" panose="020F0502020204030204" pitchFamily="34" charset="0"/>
              </a:rPr>
              <a:t>DatePickerDialog </a:t>
            </a:r>
            <a:r>
              <a:rPr lang="en-US" sz="2500" smtClean="0">
                <a:solidFill>
                  <a:srgbClr val="000000"/>
                </a:solidFill>
                <a:latin typeface="Calibri" panose="020F0502020204030204" pitchFamily="34" charset="0"/>
              </a:rPr>
              <a:t>allow </a:t>
            </a:r>
            <a:r>
              <a:rPr lang="en-US" sz="2500">
                <a:solidFill>
                  <a:srgbClr val="000000"/>
                </a:solidFill>
                <a:latin typeface="Calibri" panose="020F0502020204030204" pitchFamily="34" charset="0"/>
              </a:rPr>
              <a:t>you to set the starting date for the selection, in the form of a </a:t>
            </a:r>
            <a:r>
              <a:rPr lang="en-US" sz="2500" b="1" i="1">
                <a:solidFill>
                  <a:srgbClr val="000000"/>
                </a:solidFill>
                <a:latin typeface="Calibri" panose="020F0502020204030204" pitchFamily="34" charset="0"/>
              </a:rPr>
              <a:t>year, month</a:t>
            </a:r>
            <a:r>
              <a:rPr lang="en-US" sz="2500">
                <a:solidFill>
                  <a:srgbClr val="000000"/>
                </a:solidFill>
                <a:latin typeface="Calibri" panose="020F0502020204030204" pitchFamily="34" charset="0"/>
              </a:rPr>
              <a:t>, and </a:t>
            </a:r>
            <a:r>
              <a:rPr lang="en-US" sz="2500" b="1" i="1">
                <a:solidFill>
                  <a:srgbClr val="000000"/>
                </a:solidFill>
                <a:latin typeface="Calibri" panose="020F0502020204030204" pitchFamily="34" charset="0"/>
              </a:rPr>
              <a:t>day. </a:t>
            </a:r>
            <a:endParaRPr lang="en-US" sz="2500">
              <a:solidFill>
                <a:srgbClr val="000000"/>
              </a:solidFill>
              <a:latin typeface="Calibri" panose="020F0502020204030204" pitchFamily="34" charset="0"/>
            </a:endParaRPr>
          </a:p>
          <a:p>
            <a:pPr>
              <a:lnSpc>
                <a:spcPct val="120000"/>
              </a:lnSpc>
            </a:pPr>
            <a:r>
              <a:rPr lang="en-US" sz="2500">
                <a:solidFill>
                  <a:srgbClr val="000000"/>
                </a:solidFill>
                <a:latin typeface="Arial" panose="020B0604020202020204" pitchFamily="34" charset="0"/>
              </a:rPr>
              <a:t>•</a:t>
            </a:r>
            <a:r>
              <a:rPr lang="en-US" sz="2500">
                <a:solidFill>
                  <a:srgbClr val="000000"/>
                </a:solidFill>
                <a:latin typeface="Calibri" panose="020F0502020204030204" pitchFamily="34" charset="0"/>
              </a:rPr>
              <a:t>Value of </a:t>
            </a:r>
            <a:r>
              <a:rPr lang="en-US" sz="2500" b="1" i="1" smtClean="0">
                <a:solidFill>
                  <a:srgbClr val="000000"/>
                </a:solidFill>
                <a:latin typeface="Calibri" panose="020F0502020204030204" pitchFamily="34" charset="0"/>
              </a:rPr>
              <a:t>month </a:t>
            </a:r>
            <a:r>
              <a:rPr lang="en-US" sz="2500" smtClean="0">
                <a:solidFill>
                  <a:srgbClr val="000000"/>
                </a:solidFill>
                <a:latin typeface="Calibri" panose="020F0502020204030204" pitchFamily="34" charset="0"/>
              </a:rPr>
              <a:t>runs from </a:t>
            </a:r>
            <a:r>
              <a:rPr lang="en-US" sz="2500" b="1" smtClean="0">
                <a:solidFill>
                  <a:srgbClr val="000000"/>
                </a:solidFill>
                <a:latin typeface="Calibri" panose="020F0502020204030204" pitchFamily="34" charset="0"/>
              </a:rPr>
              <a:t>0 </a:t>
            </a:r>
            <a:r>
              <a:rPr lang="en-US" sz="2500" smtClean="0">
                <a:solidFill>
                  <a:srgbClr val="000000"/>
                </a:solidFill>
                <a:latin typeface="Calibri" panose="020F0502020204030204" pitchFamily="34" charset="0"/>
              </a:rPr>
              <a:t>for </a:t>
            </a:r>
            <a:r>
              <a:rPr lang="en-US" sz="2500" i="1">
                <a:solidFill>
                  <a:srgbClr val="000000"/>
                </a:solidFill>
                <a:latin typeface="Calibri" panose="020F0502020204030204" pitchFamily="34" charset="0"/>
              </a:rPr>
              <a:t>January </a:t>
            </a:r>
            <a:r>
              <a:rPr lang="en-US" sz="2500">
                <a:solidFill>
                  <a:srgbClr val="000000"/>
                </a:solidFill>
                <a:latin typeface="Calibri" panose="020F0502020204030204" pitchFamily="34" charset="0"/>
              </a:rPr>
              <a:t>through </a:t>
            </a:r>
            <a:r>
              <a:rPr lang="en-US" sz="2500" b="1">
                <a:solidFill>
                  <a:srgbClr val="000000"/>
                </a:solidFill>
                <a:latin typeface="Calibri" panose="020F0502020204030204" pitchFamily="34" charset="0"/>
              </a:rPr>
              <a:t>11 </a:t>
            </a:r>
            <a:r>
              <a:rPr lang="en-US" sz="2500">
                <a:solidFill>
                  <a:srgbClr val="000000"/>
                </a:solidFill>
                <a:latin typeface="Calibri" panose="020F0502020204030204" pitchFamily="34" charset="0"/>
              </a:rPr>
              <a:t>for </a:t>
            </a:r>
            <a:r>
              <a:rPr lang="en-US" sz="2500" i="1">
                <a:solidFill>
                  <a:srgbClr val="000000"/>
                </a:solidFill>
                <a:latin typeface="Calibri" panose="020F0502020204030204" pitchFamily="34" charset="0"/>
              </a:rPr>
              <a:t>December</a:t>
            </a:r>
            <a:r>
              <a:rPr lang="en-US" sz="2500">
                <a:solidFill>
                  <a:srgbClr val="000000"/>
                </a:solidFill>
                <a:latin typeface="Calibri" panose="020F0502020204030204" pitchFamily="34" charset="0"/>
              </a:rPr>
              <a:t>. </a:t>
            </a:r>
          </a:p>
          <a:p>
            <a:pPr>
              <a:lnSpc>
                <a:spcPct val="120000"/>
              </a:lnSpc>
            </a:pPr>
            <a:r>
              <a:rPr lang="en-US" sz="2500">
                <a:solidFill>
                  <a:srgbClr val="000000"/>
                </a:solidFill>
                <a:latin typeface="Arial" panose="020B0604020202020204" pitchFamily="34" charset="0"/>
              </a:rPr>
              <a:t>•</a:t>
            </a:r>
            <a:r>
              <a:rPr lang="en-US" sz="2500">
                <a:solidFill>
                  <a:srgbClr val="000000"/>
                </a:solidFill>
                <a:latin typeface="Calibri" panose="020F0502020204030204" pitchFamily="34" charset="0"/>
              </a:rPr>
              <a:t>Each widget provides a </a:t>
            </a:r>
            <a:r>
              <a:rPr lang="en-US" sz="2500" i="1">
                <a:solidFill>
                  <a:srgbClr val="000000"/>
                </a:solidFill>
                <a:latin typeface="Calibri" panose="020F0502020204030204" pitchFamily="34" charset="0"/>
              </a:rPr>
              <a:t>callback </a:t>
            </a:r>
            <a:r>
              <a:rPr lang="en-US" sz="2500">
                <a:solidFill>
                  <a:srgbClr val="000000"/>
                </a:solidFill>
                <a:latin typeface="Calibri" panose="020F0502020204030204" pitchFamily="34" charset="0"/>
              </a:rPr>
              <a:t>object (</a:t>
            </a:r>
            <a:r>
              <a:rPr lang="en-US" sz="2500" b="1">
                <a:solidFill>
                  <a:srgbClr val="000000"/>
                </a:solidFill>
                <a:latin typeface="Calibri" panose="020F0502020204030204" pitchFamily="34" charset="0"/>
              </a:rPr>
              <a:t>OnDateChangedListener </a:t>
            </a:r>
            <a:r>
              <a:rPr lang="en-US" sz="2500">
                <a:solidFill>
                  <a:srgbClr val="000000"/>
                </a:solidFill>
                <a:latin typeface="Calibri" panose="020F0502020204030204" pitchFamily="34" charset="0"/>
              </a:rPr>
              <a:t>or </a:t>
            </a:r>
            <a:r>
              <a:rPr lang="en-US" sz="2500" b="1">
                <a:solidFill>
                  <a:srgbClr val="000000"/>
                </a:solidFill>
                <a:latin typeface="Calibri" panose="020F0502020204030204" pitchFamily="34" charset="0"/>
              </a:rPr>
              <a:t>OnDateSetListener</a:t>
            </a:r>
            <a:r>
              <a:rPr lang="en-US" sz="2500">
                <a:solidFill>
                  <a:srgbClr val="000000"/>
                </a:solidFill>
                <a:latin typeface="Calibri" panose="020F0502020204030204" pitchFamily="34" charset="0"/>
              </a:rPr>
              <a:t>) where you are informed of a new date selected by the user. </a:t>
            </a:r>
          </a:p>
        </p:txBody>
      </p:sp>
    </p:spTree>
    <p:extLst>
      <p:ext uri="{BB962C8B-B14F-4D97-AF65-F5344CB8AC3E}">
        <p14:creationId xmlns:p14="http://schemas.microsoft.com/office/powerpoint/2010/main" val="8686757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11</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339186" y="953369"/>
            <a:ext cx="2667000" cy="494431"/>
          </a:xfrm>
          <a:prstGeom prst="rect">
            <a:avLst/>
          </a:prstGeom>
        </p:spPr>
        <p:txBody>
          <a:bodyPr wrap="square">
            <a:spAutoFit/>
          </a:bodyPr>
          <a:lstStyle/>
          <a:p>
            <a:pPr>
              <a:lnSpc>
                <a:spcPct val="120000"/>
              </a:lnSpc>
            </a:pPr>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rPr>
              <a:t>FrameLayout: </a:t>
            </a:r>
            <a:endParaRPr lang="en-US" sz="2400" b="1">
              <a:solidFill>
                <a:srgbClr val="000000"/>
              </a:solidFill>
              <a:latin typeface="Arial" panose="020B0604020202020204" pitchFamily="34" charset="0"/>
            </a:endParaRPr>
          </a:p>
        </p:txBody>
      </p:sp>
      <p:pic>
        <p:nvPicPr>
          <p:cNvPr id="11" name="Picture 4" descr="http://mobileorchard.com/wp-content/uploads/2010/11/frameLayout2-210x300.jpg"/>
          <p:cNvPicPr>
            <a:picLocks noChangeAspect="1" noChangeArrowheads="1"/>
          </p:cNvPicPr>
          <p:nvPr/>
        </p:nvPicPr>
        <p:blipFill rotWithShape="1">
          <a:blip r:embed="rId3">
            <a:extLst>
              <a:ext uri="{28A0092B-C50C-407E-A947-70E740481C1C}">
                <a14:useLocalDpi xmlns:a14="http://schemas.microsoft.com/office/drawing/2010/main" val="0"/>
              </a:ext>
            </a:extLst>
          </a:blip>
          <a:srcRect b="37708"/>
          <a:stretch/>
        </p:blipFill>
        <p:spPr bwMode="auto">
          <a:xfrm>
            <a:off x="5374949" y="4724400"/>
            <a:ext cx="1958759" cy="17430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a:spLocks noChangeArrowheads="1"/>
          </p:cNvSpPr>
          <p:nvPr/>
        </p:nvSpPr>
        <p:spPr bwMode="auto">
          <a:xfrm>
            <a:off x="349157" y="1371600"/>
            <a:ext cx="8490043"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smtClean="0">
                <a:ln>
                  <a:noFill/>
                </a:ln>
                <a:solidFill>
                  <a:srgbClr val="474747"/>
                </a:solidFill>
                <a:effectLst/>
                <a:latin typeface="Arial Unicode MS" panose="020B0604020202020204" pitchFamily="34" charset="-128"/>
              </a:rPr>
              <a:t>&lt;?xml version="1.0" encoding="utf-8"?&gt;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smtClean="0">
                <a:ln>
                  <a:noFill/>
                </a:ln>
                <a:solidFill>
                  <a:srgbClr val="474747"/>
                </a:solidFill>
                <a:effectLst/>
                <a:latin typeface="Arial Unicode MS" panose="020B0604020202020204" pitchFamily="34" charset="-128"/>
              </a:rPr>
              <a:t>&lt;</a:t>
            </a:r>
            <a:r>
              <a:rPr kumimoji="0" lang="en-US" sz="2200" b="1" i="0" u="none" strike="noStrike" cap="none" normalizeH="0" baseline="0" smtClean="0">
                <a:ln>
                  <a:noFill/>
                </a:ln>
                <a:solidFill>
                  <a:srgbClr val="0070C0"/>
                </a:solidFill>
                <a:effectLst/>
                <a:latin typeface="Arial Unicode MS" panose="020B0604020202020204" pitchFamily="34" charset="-128"/>
              </a:rPr>
              <a:t>FrameLayout</a:t>
            </a:r>
            <a:r>
              <a:rPr kumimoji="0" lang="en-US" sz="2200" b="0" i="0" u="none" strike="noStrike" cap="none" normalizeH="0" baseline="0" smtClean="0">
                <a:ln>
                  <a:noFill/>
                </a:ln>
                <a:solidFill>
                  <a:srgbClr val="0070C0"/>
                </a:solidFill>
                <a:effectLst/>
                <a:latin typeface="Arial Unicode MS" panose="020B0604020202020204" pitchFamily="34" charset="-128"/>
              </a:rPr>
              <a:t> </a:t>
            </a:r>
            <a:r>
              <a:rPr kumimoji="0" lang="en-US" sz="2200" b="0" i="0" u="none" strike="noStrike" cap="none" normalizeH="0" baseline="0" smtClean="0">
                <a:ln>
                  <a:noFill/>
                </a:ln>
                <a:solidFill>
                  <a:srgbClr val="474747"/>
                </a:solidFill>
                <a:effectLst/>
                <a:latin typeface="Arial Unicode MS" panose="020B0604020202020204" pitchFamily="34" charset="-128"/>
              </a:rPr>
              <a:t>android:id="@+id/mainlayout" android:layout_height="fill_parent" android:layout_width="fill_parent" android:orientation="vertical" xmlns:android="http://schemas.android.com/apk/res/android"&gt; </a:t>
            </a:r>
          </a:p>
          <a:p>
            <a:pPr lvl="1" eaLnBrk="0" fontAlgn="base" hangingPunct="0">
              <a:spcBef>
                <a:spcPct val="0"/>
              </a:spcBef>
              <a:spcAft>
                <a:spcPct val="0"/>
              </a:spcAft>
            </a:pPr>
            <a:r>
              <a:rPr kumimoji="0" lang="en-US" sz="2200" b="0" i="0" u="none" strike="noStrike" cap="none" normalizeH="0" baseline="0" smtClean="0">
                <a:ln>
                  <a:noFill/>
                </a:ln>
                <a:solidFill>
                  <a:srgbClr val="474747"/>
                </a:solidFill>
                <a:effectLst/>
                <a:latin typeface="Arial Unicode MS" panose="020B0604020202020204" pitchFamily="34" charset="-128"/>
              </a:rPr>
              <a:t>&lt;</a:t>
            </a:r>
            <a:r>
              <a:rPr kumimoji="0" lang="en-US" sz="2200" b="1" i="0" u="none" strike="noStrike" cap="none" normalizeH="0" baseline="0" smtClean="0">
                <a:ln>
                  <a:noFill/>
                </a:ln>
                <a:solidFill>
                  <a:srgbClr val="0070C0"/>
                </a:solidFill>
                <a:effectLst/>
                <a:latin typeface="Arial Unicode MS" panose="020B0604020202020204" pitchFamily="34" charset="-128"/>
              </a:rPr>
              <a:t>ImageView</a:t>
            </a:r>
            <a:r>
              <a:rPr kumimoji="0" lang="en-US" sz="2200" b="0" i="0" u="none" strike="noStrike" cap="none" normalizeH="0" baseline="0" smtClean="0">
                <a:ln>
                  <a:noFill/>
                </a:ln>
                <a:solidFill>
                  <a:srgbClr val="0070C0"/>
                </a:solidFill>
                <a:effectLst/>
                <a:latin typeface="Arial Unicode MS" panose="020B0604020202020204" pitchFamily="34" charset="-128"/>
              </a:rPr>
              <a:t> </a:t>
            </a:r>
            <a:r>
              <a:rPr kumimoji="0" lang="en-US" sz="2200" b="0" i="0" u="none" strike="noStrike" cap="none" normalizeH="0" baseline="0" smtClean="0">
                <a:ln>
                  <a:noFill/>
                </a:ln>
                <a:solidFill>
                  <a:srgbClr val="474747"/>
                </a:solidFill>
                <a:effectLst/>
                <a:latin typeface="Arial Unicode MS" panose="020B0604020202020204" pitchFamily="34" charset="-128"/>
              </a:rPr>
              <a:t>android:layout_height="wrap_content" android:layout_width="wrap_content" android:padding="5px" android:src="@drawable/</a:t>
            </a:r>
            <a:r>
              <a:rPr kumimoji="0" lang="en-US" sz="2200" b="0" i="0" u="none" strike="noStrike" cap="none" normalizeH="0" baseline="0" smtClean="0">
                <a:ln>
                  <a:noFill/>
                </a:ln>
                <a:solidFill>
                  <a:schemeClr val="tx2">
                    <a:lumMod val="60000"/>
                    <a:lumOff val="40000"/>
                  </a:schemeClr>
                </a:solidFill>
                <a:effectLst/>
                <a:latin typeface="Arial Unicode MS" panose="020B0604020202020204" pitchFamily="34" charset="-128"/>
              </a:rPr>
              <a:t>blue</a:t>
            </a:r>
            <a:r>
              <a:rPr kumimoji="0" lang="en-US" sz="2200" b="0" i="0" u="none" strike="noStrike" cap="none" normalizeH="0" baseline="0" smtClean="0">
                <a:ln>
                  <a:noFill/>
                </a:ln>
                <a:solidFill>
                  <a:srgbClr val="474747"/>
                </a:solidFill>
                <a:effectLst/>
                <a:latin typeface="Arial Unicode MS" panose="020B0604020202020204" pitchFamily="34" charset="-128"/>
              </a:rPr>
              <a:t>"/&gt; </a:t>
            </a:r>
          </a:p>
          <a:p>
            <a:pPr lvl="1" eaLnBrk="0" fontAlgn="base" hangingPunct="0">
              <a:spcBef>
                <a:spcPct val="0"/>
              </a:spcBef>
              <a:spcAft>
                <a:spcPct val="0"/>
              </a:spcAft>
            </a:pPr>
            <a:r>
              <a:rPr kumimoji="0" lang="en-US" sz="2200" b="0" i="0" u="none" strike="noStrike" cap="none" normalizeH="0" baseline="0" smtClean="0">
                <a:ln>
                  <a:noFill/>
                </a:ln>
                <a:solidFill>
                  <a:srgbClr val="474747"/>
                </a:solidFill>
                <a:effectLst/>
                <a:latin typeface="Arial Unicode MS" panose="020B0604020202020204" pitchFamily="34" charset="-128"/>
              </a:rPr>
              <a:t>&lt;</a:t>
            </a:r>
            <a:r>
              <a:rPr kumimoji="0" lang="en-US" sz="2200" b="1" i="0" u="none" strike="noStrike" cap="none" normalizeH="0" baseline="0" smtClean="0">
                <a:ln>
                  <a:noFill/>
                </a:ln>
                <a:solidFill>
                  <a:srgbClr val="0070C0"/>
                </a:solidFill>
                <a:effectLst/>
                <a:latin typeface="Arial Unicode MS" panose="020B0604020202020204" pitchFamily="34" charset="-128"/>
              </a:rPr>
              <a:t>ImageView</a:t>
            </a:r>
            <a:r>
              <a:rPr kumimoji="0" lang="en-US" sz="2200" b="0" i="0" u="none" strike="noStrike" cap="none" normalizeH="0" baseline="0" smtClean="0">
                <a:ln>
                  <a:noFill/>
                </a:ln>
                <a:solidFill>
                  <a:srgbClr val="0070C0"/>
                </a:solidFill>
                <a:effectLst/>
                <a:latin typeface="Arial Unicode MS" panose="020B0604020202020204" pitchFamily="34" charset="-128"/>
              </a:rPr>
              <a:t> </a:t>
            </a:r>
            <a:r>
              <a:rPr kumimoji="0" lang="en-US" sz="2200" b="0" i="0" u="none" strike="noStrike" cap="none" normalizeH="0" baseline="0" smtClean="0">
                <a:ln>
                  <a:noFill/>
                </a:ln>
                <a:solidFill>
                  <a:srgbClr val="474747"/>
                </a:solidFill>
                <a:effectLst/>
                <a:latin typeface="Arial Unicode MS" panose="020B0604020202020204" pitchFamily="34" charset="-128"/>
              </a:rPr>
              <a:t>android:layout_height="wrap_content" android:layout_width="wrap_content" android:padding="5px" android:src="@drawable/</a:t>
            </a:r>
            <a:r>
              <a:rPr kumimoji="0" lang="en-US" sz="2200" b="0" i="0" u="none" strike="noStrike" cap="none" normalizeH="0" baseline="0" smtClean="0">
                <a:ln>
                  <a:noFill/>
                </a:ln>
                <a:solidFill>
                  <a:srgbClr val="FF0000"/>
                </a:solidFill>
                <a:effectLst/>
                <a:latin typeface="Arial Unicode MS" panose="020B0604020202020204" pitchFamily="34" charset="-128"/>
              </a:rPr>
              <a:t>red</a:t>
            </a:r>
            <a:r>
              <a:rPr kumimoji="0" lang="en-US" sz="2200" b="0" i="0" u="none" strike="noStrike" cap="none" normalizeH="0" baseline="0" smtClean="0">
                <a:ln>
                  <a:noFill/>
                </a:ln>
                <a:solidFill>
                  <a:srgbClr val="474747"/>
                </a:solidFill>
                <a:effectLst/>
                <a:latin typeface="Arial Unicode MS" panose="020B0604020202020204" pitchFamily="34" charset="-128"/>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smtClean="0">
                <a:ln>
                  <a:noFill/>
                </a:ln>
                <a:solidFill>
                  <a:srgbClr val="474747"/>
                </a:solidFill>
                <a:effectLst/>
                <a:latin typeface="Arial Unicode MS" panose="020B0604020202020204" pitchFamily="34" charset="-128"/>
              </a:rPr>
              <a:t> &lt;/</a:t>
            </a:r>
            <a:r>
              <a:rPr kumimoji="0" lang="en-US" sz="2200" b="1" i="0" u="none" strike="noStrike" cap="none" normalizeH="0" baseline="0" smtClean="0">
                <a:ln>
                  <a:noFill/>
                </a:ln>
                <a:solidFill>
                  <a:srgbClr val="0070C0"/>
                </a:solidFill>
                <a:effectLst/>
                <a:latin typeface="Arial Unicode MS" panose="020B0604020202020204" pitchFamily="34" charset="-128"/>
              </a:rPr>
              <a:t>FrameLayout</a:t>
            </a:r>
            <a:r>
              <a:rPr kumimoji="0" lang="en-US" sz="2200" b="0" i="0" u="none" strike="noStrike" cap="none" normalizeH="0" baseline="0" smtClean="0">
                <a:ln>
                  <a:noFill/>
                </a:ln>
                <a:solidFill>
                  <a:srgbClr val="474747"/>
                </a:solidFill>
                <a:effectLst/>
                <a:latin typeface="Arial Unicode MS" panose="020B0604020202020204" pitchFamily="34" charset="-128"/>
              </a:rPr>
              <a:t>&gt;</a:t>
            </a:r>
            <a:r>
              <a:rPr kumimoji="0" lang="en-US" sz="2200" b="0" i="0" u="none" strike="noStrike" cap="none" normalizeH="0" baseline="0" smtClean="0">
                <a:ln>
                  <a:noFill/>
                </a:ln>
                <a:solidFill>
                  <a:schemeClr val="tx1"/>
                </a:solidFill>
                <a:effectLst/>
              </a:rPr>
              <a:t> </a:t>
            </a:r>
            <a:endParaRPr kumimoji="0" lang="en-US" sz="22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035651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110</a:t>
            </a:fld>
            <a:endParaRPr lang="en-US"/>
          </a:p>
        </p:txBody>
      </p:sp>
      <p:grpSp>
        <p:nvGrpSpPr>
          <p:cNvPr id="36" name="Group 35"/>
          <p:cNvGrpSpPr/>
          <p:nvPr/>
        </p:nvGrpSpPr>
        <p:grpSpPr>
          <a:xfrm>
            <a:off x="304800" y="457200"/>
            <a:ext cx="4620576" cy="508000"/>
            <a:chOff x="789624" y="1191463"/>
            <a:chExt cx="4620576" cy="508000"/>
          </a:xfrm>
        </p:grpSpPr>
        <p:sp>
          <p:nvSpPr>
            <p:cNvPr id="37"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5.6 Time Selection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8" name="Group 17"/>
            <p:cNvGrpSpPr>
              <a:grpSpLocks/>
            </p:cNvGrpSpPr>
            <p:nvPr/>
          </p:nvGrpSpPr>
          <p:grpSpPr bwMode="auto">
            <a:xfrm>
              <a:off x="789624" y="1295400"/>
              <a:ext cx="353376" cy="272472"/>
              <a:chOff x="1110" y="2656"/>
              <a:chExt cx="1549" cy="1351"/>
            </a:xfrm>
          </p:grpSpPr>
          <p:sp>
            <p:nvSpPr>
              <p:cNvPr id="3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1"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422276" y="1069137"/>
            <a:ext cx="8264524" cy="5041380"/>
          </a:xfrm>
          <a:prstGeom prst="rect">
            <a:avLst/>
          </a:prstGeom>
        </p:spPr>
        <p:txBody>
          <a:bodyPr wrap="square">
            <a:spAutoFit/>
          </a:bodyPr>
          <a:lstStyle/>
          <a:p>
            <a:pPr>
              <a:lnSpc>
                <a:spcPct val="120000"/>
              </a:lnSpc>
            </a:pPr>
            <a:r>
              <a:rPr lang="en-US" sz="3000">
                <a:solidFill>
                  <a:srgbClr val="000000"/>
                </a:solidFill>
                <a:latin typeface="Arial" panose="020B0604020202020204" pitchFamily="34" charset="0"/>
              </a:rPr>
              <a:t>•</a:t>
            </a:r>
            <a:r>
              <a:rPr lang="en-US" sz="3000">
                <a:solidFill>
                  <a:srgbClr val="000000"/>
                </a:solidFill>
                <a:latin typeface="Calibri" panose="020F0502020204030204" pitchFamily="34" charset="0"/>
              </a:rPr>
              <a:t>The widgets </a:t>
            </a:r>
            <a:r>
              <a:rPr lang="en-US" sz="3000" b="1">
                <a:solidFill>
                  <a:srgbClr val="000000"/>
                </a:solidFill>
                <a:latin typeface="Calibri" panose="020F0502020204030204" pitchFamily="34" charset="0"/>
              </a:rPr>
              <a:t>TimePicker </a:t>
            </a:r>
            <a:r>
              <a:rPr lang="en-US" sz="3000">
                <a:solidFill>
                  <a:srgbClr val="000000"/>
                </a:solidFill>
                <a:latin typeface="Calibri" panose="020F0502020204030204" pitchFamily="34" charset="0"/>
              </a:rPr>
              <a:t>and </a:t>
            </a:r>
            <a:r>
              <a:rPr lang="en-US" sz="3000" b="1" smtClean="0">
                <a:solidFill>
                  <a:srgbClr val="000000"/>
                </a:solidFill>
                <a:latin typeface="Calibri" panose="020F0502020204030204" pitchFamily="34" charset="0"/>
              </a:rPr>
              <a:t>TimePickerDialog </a:t>
            </a:r>
            <a:r>
              <a:rPr lang="en-US" sz="3000" smtClean="0">
                <a:solidFill>
                  <a:srgbClr val="000000"/>
                </a:solidFill>
                <a:latin typeface="Calibri" panose="020F0502020204030204" pitchFamily="34" charset="0"/>
              </a:rPr>
              <a:t>let </a:t>
            </a:r>
            <a:r>
              <a:rPr lang="en-US" sz="3000">
                <a:solidFill>
                  <a:srgbClr val="000000"/>
                </a:solidFill>
                <a:latin typeface="Calibri" panose="020F0502020204030204" pitchFamily="34" charset="0"/>
              </a:rPr>
              <a:t>you: </a:t>
            </a:r>
          </a:p>
          <a:p>
            <a:pPr>
              <a:lnSpc>
                <a:spcPct val="120000"/>
              </a:lnSpc>
            </a:pPr>
            <a:r>
              <a:rPr lang="en-US" sz="2600">
                <a:solidFill>
                  <a:srgbClr val="000000"/>
                </a:solidFill>
                <a:latin typeface="Arial" panose="020B0604020202020204" pitchFamily="34" charset="0"/>
              </a:rPr>
              <a:t>–</a:t>
            </a:r>
            <a:r>
              <a:rPr lang="en-US" sz="2600">
                <a:solidFill>
                  <a:srgbClr val="000000"/>
                </a:solidFill>
                <a:latin typeface="Calibri" panose="020F0502020204030204" pitchFamily="34" charset="0"/>
              </a:rPr>
              <a:t>1.set the initial time the user can adjust, in the form of an </a:t>
            </a:r>
            <a:r>
              <a:rPr lang="en-US" sz="2600" b="1" i="1" smtClean="0">
                <a:solidFill>
                  <a:srgbClr val="000000"/>
                </a:solidFill>
                <a:latin typeface="Calibri" panose="020F0502020204030204" pitchFamily="34" charset="0"/>
              </a:rPr>
              <a:t>hour</a:t>
            </a:r>
            <a:r>
              <a:rPr lang="en-US" sz="2600" smtClean="0">
                <a:solidFill>
                  <a:srgbClr val="000000"/>
                </a:solidFill>
                <a:latin typeface="Calibri" panose="020F0502020204030204" pitchFamily="34" charset="0"/>
              </a:rPr>
              <a:t>(</a:t>
            </a:r>
            <a:r>
              <a:rPr lang="en-US" sz="2600" b="1" i="1" smtClean="0">
                <a:solidFill>
                  <a:srgbClr val="000000"/>
                </a:solidFill>
                <a:latin typeface="Calibri" panose="020F0502020204030204" pitchFamily="34" charset="0"/>
              </a:rPr>
              <a:t>0 </a:t>
            </a:r>
            <a:r>
              <a:rPr lang="en-US" sz="2600" smtClean="0">
                <a:solidFill>
                  <a:srgbClr val="000000"/>
                </a:solidFill>
                <a:latin typeface="Calibri" panose="020F0502020204030204" pitchFamily="34" charset="0"/>
              </a:rPr>
              <a:t>through </a:t>
            </a:r>
            <a:r>
              <a:rPr lang="en-US" sz="2600" b="1" i="1" smtClean="0">
                <a:solidFill>
                  <a:srgbClr val="000000"/>
                </a:solidFill>
                <a:latin typeface="Calibri" panose="020F0502020204030204" pitchFamily="34" charset="0"/>
              </a:rPr>
              <a:t>23</a:t>
            </a:r>
            <a:r>
              <a:rPr lang="en-US" sz="2600">
                <a:solidFill>
                  <a:srgbClr val="000000"/>
                </a:solidFill>
                <a:latin typeface="Calibri" panose="020F0502020204030204" pitchFamily="34" charset="0"/>
              </a:rPr>
              <a:t>) and a </a:t>
            </a:r>
            <a:r>
              <a:rPr lang="en-US" sz="2600" b="1" i="1" smtClean="0">
                <a:solidFill>
                  <a:srgbClr val="000000"/>
                </a:solidFill>
                <a:latin typeface="Calibri" panose="020F0502020204030204" pitchFamily="34" charset="0"/>
              </a:rPr>
              <a:t>minute</a:t>
            </a:r>
            <a:r>
              <a:rPr lang="en-US" sz="2600" smtClean="0">
                <a:solidFill>
                  <a:srgbClr val="000000"/>
                </a:solidFill>
                <a:latin typeface="Calibri" panose="020F0502020204030204" pitchFamily="34" charset="0"/>
              </a:rPr>
              <a:t>(</a:t>
            </a:r>
            <a:r>
              <a:rPr lang="en-US" sz="2600" b="1" i="1" smtClean="0">
                <a:solidFill>
                  <a:srgbClr val="000000"/>
                </a:solidFill>
                <a:latin typeface="Calibri" panose="020F0502020204030204" pitchFamily="34" charset="0"/>
              </a:rPr>
              <a:t>0 </a:t>
            </a:r>
            <a:r>
              <a:rPr lang="en-US" sz="2600" smtClean="0">
                <a:solidFill>
                  <a:srgbClr val="000000"/>
                </a:solidFill>
                <a:latin typeface="Calibri" panose="020F0502020204030204" pitchFamily="34" charset="0"/>
              </a:rPr>
              <a:t>through </a:t>
            </a:r>
            <a:r>
              <a:rPr lang="en-US" sz="2600" b="1" i="1">
                <a:solidFill>
                  <a:srgbClr val="000000"/>
                </a:solidFill>
                <a:latin typeface="Calibri" panose="020F0502020204030204" pitchFamily="34" charset="0"/>
              </a:rPr>
              <a:t>59</a:t>
            </a:r>
            <a:r>
              <a:rPr lang="en-US" sz="2600">
                <a:solidFill>
                  <a:srgbClr val="000000"/>
                </a:solidFill>
                <a:latin typeface="Calibri" panose="020F0502020204030204" pitchFamily="34" charset="0"/>
              </a:rPr>
              <a:t>) </a:t>
            </a:r>
          </a:p>
          <a:p>
            <a:pPr>
              <a:lnSpc>
                <a:spcPct val="120000"/>
              </a:lnSpc>
            </a:pPr>
            <a:r>
              <a:rPr lang="en-US" sz="2600">
                <a:solidFill>
                  <a:srgbClr val="000000"/>
                </a:solidFill>
                <a:latin typeface="Arial" panose="020B0604020202020204" pitchFamily="34" charset="0"/>
              </a:rPr>
              <a:t>–</a:t>
            </a:r>
            <a:r>
              <a:rPr lang="en-US" sz="2600">
                <a:solidFill>
                  <a:srgbClr val="000000"/>
                </a:solidFill>
                <a:latin typeface="Calibri" panose="020F0502020204030204" pitchFamily="34" charset="0"/>
              </a:rPr>
              <a:t>2.indicate if the selection should be in </a:t>
            </a:r>
            <a:r>
              <a:rPr lang="en-US" sz="2600" i="1">
                <a:solidFill>
                  <a:srgbClr val="000000"/>
                </a:solidFill>
                <a:latin typeface="Calibri" panose="020F0502020204030204" pitchFamily="34" charset="0"/>
              </a:rPr>
              <a:t>12-hour mode </a:t>
            </a:r>
            <a:r>
              <a:rPr lang="en-US" sz="2600">
                <a:solidFill>
                  <a:srgbClr val="000000"/>
                </a:solidFill>
                <a:latin typeface="Calibri" panose="020F0502020204030204" pitchFamily="34" charset="0"/>
              </a:rPr>
              <a:t>(with an AM/PM toggle), or in </a:t>
            </a:r>
            <a:r>
              <a:rPr lang="en-US" sz="2600" i="1">
                <a:solidFill>
                  <a:srgbClr val="000000"/>
                </a:solidFill>
                <a:latin typeface="Calibri" panose="020F0502020204030204" pitchFamily="34" charset="0"/>
              </a:rPr>
              <a:t>24-hour mode</a:t>
            </a:r>
            <a:r>
              <a:rPr lang="en-US" sz="2600">
                <a:solidFill>
                  <a:srgbClr val="000000"/>
                </a:solidFill>
                <a:latin typeface="Calibri" panose="020F0502020204030204" pitchFamily="34" charset="0"/>
              </a:rPr>
              <a:t>. </a:t>
            </a:r>
          </a:p>
          <a:p>
            <a:pPr>
              <a:lnSpc>
                <a:spcPct val="120000"/>
              </a:lnSpc>
            </a:pPr>
            <a:r>
              <a:rPr lang="en-US" sz="2600">
                <a:solidFill>
                  <a:srgbClr val="000000"/>
                </a:solidFill>
                <a:latin typeface="Arial" panose="020B0604020202020204" pitchFamily="34" charset="0"/>
              </a:rPr>
              <a:t>–</a:t>
            </a:r>
            <a:r>
              <a:rPr lang="en-US" sz="2600">
                <a:solidFill>
                  <a:srgbClr val="000000"/>
                </a:solidFill>
                <a:latin typeface="Calibri" panose="020F0502020204030204" pitchFamily="34" charset="0"/>
              </a:rPr>
              <a:t>3.provide a callback object (</a:t>
            </a:r>
            <a:r>
              <a:rPr lang="en-US" sz="2600" b="1">
                <a:solidFill>
                  <a:srgbClr val="000000"/>
                </a:solidFill>
                <a:latin typeface="Calibri" panose="020F0502020204030204" pitchFamily="34" charset="0"/>
              </a:rPr>
              <a:t>OnTimeChangedListener</a:t>
            </a:r>
            <a:r>
              <a:rPr lang="en-US" sz="2600">
                <a:solidFill>
                  <a:srgbClr val="000000"/>
                </a:solidFill>
                <a:latin typeface="Calibri" panose="020F0502020204030204" pitchFamily="34" charset="0"/>
              </a:rPr>
              <a:t>or </a:t>
            </a:r>
            <a:r>
              <a:rPr lang="en-US" sz="2600" b="1">
                <a:solidFill>
                  <a:srgbClr val="000000"/>
                </a:solidFill>
                <a:latin typeface="Calibri" panose="020F0502020204030204" pitchFamily="34" charset="0"/>
              </a:rPr>
              <a:t>OnTimeSetListener</a:t>
            </a:r>
            <a:r>
              <a:rPr lang="en-US" sz="2600">
                <a:solidFill>
                  <a:srgbClr val="000000"/>
                </a:solidFill>
                <a:latin typeface="Calibri" panose="020F0502020204030204" pitchFamily="34" charset="0"/>
              </a:rPr>
              <a:t>) to be notified of when the user has chosen a new time (which is supplied to you in the form of an hour and minute) </a:t>
            </a:r>
          </a:p>
        </p:txBody>
      </p:sp>
    </p:spTree>
    <p:extLst>
      <p:ext uri="{BB962C8B-B14F-4D97-AF65-F5344CB8AC3E}">
        <p14:creationId xmlns:p14="http://schemas.microsoft.com/office/powerpoint/2010/main" val="186634508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111</a:t>
            </a:fld>
            <a:endParaRPr lang="en-US"/>
          </a:p>
        </p:txBody>
      </p:sp>
      <p:grpSp>
        <p:nvGrpSpPr>
          <p:cNvPr id="36" name="Group 35"/>
          <p:cNvGrpSpPr/>
          <p:nvPr/>
        </p:nvGrpSpPr>
        <p:grpSpPr>
          <a:xfrm>
            <a:off x="304800" y="457200"/>
            <a:ext cx="4620576" cy="508000"/>
            <a:chOff x="789624" y="1191463"/>
            <a:chExt cx="4620576" cy="508000"/>
          </a:xfrm>
        </p:grpSpPr>
        <p:sp>
          <p:nvSpPr>
            <p:cNvPr id="37"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5.6 Time Selection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8" name="Group 17"/>
            <p:cNvGrpSpPr>
              <a:grpSpLocks/>
            </p:cNvGrpSpPr>
            <p:nvPr/>
          </p:nvGrpSpPr>
          <p:grpSpPr bwMode="auto">
            <a:xfrm>
              <a:off x="789624" y="1295400"/>
              <a:ext cx="353376" cy="272472"/>
              <a:chOff x="1110" y="2656"/>
              <a:chExt cx="1549" cy="1351"/>
            </a:xfrm>
          </p:grpSpPr>
          <p:sp>
            <p:nvSpPr>
              <p:cNvPr id="3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1"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3" name="Picture 2"/>
          <p:cNvPicPr>
            <a:picLocks noChangeAspect="1"/>
          </p:cNvPicPr>
          <p:nvPr/>
        </p:nvPicPr>
        <p:blipFill>
          <a:blip r:embed="rId3"/>
          <a:stretch>
            <a:fillRect/>
          </a:stretch>
        </p:blipFill>
        <p:spPr>
          <a:xfrm>
            <a:off x="5181599" y="3048000"/>
            <a:ext cx="2569029" cy="2438400"/>
          </a:xfrm>
          <a:prstGeom prst="rect">
            <a:avLst/>
          </a:prstGeom>
          <a:ln>
            <a:solidFill>
              <a:schemeClr val="tx1"/>
            </a:solidFill>
          </a:ln>
        </p:spPr>
      </p:pic>
      <p:pic>
        <p:nvPicPr>
          <p:cNvPr id="4" name="Picture 3"/>
          <p:cNvPicPr>
            <a:picLocks noChangeAspect="1"/>
          </p:cNvPicPr>
          <p:nvPr/>
        </p:nvPicPr>
        <p:blipFill>
          <a:blip r:embed="rId4"/>
          <a:stretch>
            <a:fillRect/>
          </a:stretch>
        </p:blipFill>
        <p:spPr>
          <a:xfrm>
            <a:off x="297873" y="1081590"/>
            <a:ext cx="3962400" cy="5378958"/>
          </a:xfrm>
          <a:prstGeom prst="rect">
            <a:avLst/>
          </a:prstGeom>
        </p:spPr>
      </p:pic>
      <p:pic>
        <p:nvPicPr>
          <p:cNvPr id="5" name="Picture 4"/>
          <p:cNvPicPr>
            <a:picLocks noChangeAspect="1"/>
          </p:cNvPicPr>
          <p:nvPr/>
        </p:nvPicPr>
        <p:blipFill>
          <a:blip r:embed="rId5"/>
          <a:stretch>
            <a:fillRect/>
          </a:stretch>
        </p:blipFill>
        <p:spPr>
          <a:xfrm>
            <a:off x="4546126" y="972126"/>
            <a:ext cx="4375168" cy="1466273"/>
          </a:xfrm>
          <a:prstGeom prst="rect">
            <a:avLst/>
          </a:prstGeom>
        </p:spPr>
      </p:pic>
    </p:spTree>
    <p:extLst>
      <p:ext uri="{BB962C8B-B14F-4D97-AF65-F5344CB8AC3E}">
        <p14:creationId xmlns:p14="http://schemas.microsoft.com/office/powerpoint/2010/main" val="427451664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112</a:t>
            </a:fld>
            <a:endParaRPr lang="en-US"/>
          </a:p>
        </p:txBody>
      </p:sp>
      <p:grpSp>
        <p:nvGrpSpPr>
          <p:cNvPr id="36" name="Group 35"/>
          <p:cNvGrpSpPr/>
          <p:nvPr/>
        </p:nvGrpSpPr>
        <p:grpSpPr>
          <a:xfrm>
            <a:off x="304800" y="457200"/>
            <a:ext cx="4620576" cy="508000"/>
            <a:chOff x="789624" y="1191463"/>
            <a:chExt cx="4620576" cy="508000"/>
          </a:xfrm>
        </p:grpSpPr>
        <p:sp>
          <p:nvSpPr>
            <p:cNvPr id="37"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5.6 Time Selection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8" name="Group 17"/>
            <p:cNvGrpSpPr>
              <a:grpSpLocks/>
            </p:cNvGrpSpPr>
            <p:nvPr/>
          </p:nvGrpSpPr>
          <p:grpSpPr bwMode="auto">
            <a:xfrm>
              <a:off x="789624" y="1295400"/>
              <a:ext cx="353376" cy="272472"/>
              <a:chOff x="1110" y="2656"/>
              <a:chExt cx="1549" cy="1351"/>
            </a:xfrm>
          </p:grpSpPr>
          <p:sp>
            <p:nvSpPr>
              <p:cNvPr id="3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1"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4" name="Picture 3"/>
          <p:cNvPicPr>
            <a:picLocks noChangeAspect="1"/>
          </p:cNvPicPr>
          <p:nvPr/>
        </p:nvPicPr>
        <p:blipFill>
          <a:blip r:embed="rId3"/>
          <a:stretch>
            <a:fillRect/>
          </a:stretch>
        </p:blipFill>
        <p:spPr>
          <a:xfrm>
            <a:off x="838200" y="1000126"/>
            <a:ext cx="7315200" cy="5467350"/>
          </a:xfrm>
          <a:prstGeom prst="rect">
            <a:avLst/>
          </a:prstGeom>
        </p:spPr>
      </p:pic>
    </p:spTree>
    <p:extLst>
      <p:ext uri="{BB962C8B-B14F-4D97-AF65-F5344CB8AC3E}">
        <p14:creationId xmlns:p14="http://schemas.microsoft.com/office/powerpoint/2010/main" val="244519727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113</a:t>
            </a:fld>
            <a:endParaRPr lang="en-US"/>
          </a:p>
        </p:txBody>
      </p:sp>
      <p:grpSp>
        <p:nvGrpSpPr>
          <p:cNvPr id="36" name="Group 35"/>
          <p:cNvGrpSpPr/>
          <p:nvPr/>
        </p:nvGrpSpPr>
        <p:grpSpPr>
          <a:xfrm>
            <a:off x="304800" y="457200"/>
            <a:ext cx="4620576" cy="508000"/>
            <a:chOff x="789624" y="1191463"/>
            <a:chExt cx="4620576" cy="508000"/>
          </a:xfrm>
        </p:grpSpPr>
        <p:sp>
          <p:nvSpPr>
            <p:cNvPr id="37"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5.6 Time Selection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8" name="Group 17"/>
            <p:cNvGrpSpPr>
              <a:grpSpLocks/>
            </p:cNvGrpSpPr>
            <p:nvPr/>
          </p:nvGrpSpPr>
          <p:grpSpPr bwMode="auto">
            <a:xfrm>
              <a:off x="789624" y="1295400"/>
              <a:ext cx="353376" cy="272472"/>
              <a:chOff x="1110" y="2656"/>
              <a:chExt cx="1549" cy="1351"/>
            </a:xfrm>
          </p:grpSpPr>
          <p:sp>
            <p:nvSpPr>
              <p:cNvPr id="3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1"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800100" y="1257300"/>
            <a:ext cx="7543800" cy="4343400"/>
          </a:xfrm>
          <a:prstGeom prst="rect">
            <a:avLst/>
          </a:prstGeom>
        </p:spPr>
      </p:pic>
    </p:spTree>
    <p:extLst>
      <p:ext uri="{BB962C8B-B14F-4D97-AF65-F5344CB8AC3E}">
        <p14:creationId xmlns:p14="http://schemas.microsoft.com/office/powerpoint/2010/main" val="35745767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114</a:t>
            </a:fld>
            <a:endParaRPr lang="en-US"/>
          </a:p>
        </p:txBody>
      </p:sp>
      <p:grpSp>
        <p:nvGrpSpPr>
          <p:cNvPr id="36" name="Group 35"/>
          <p:cNvGrpSpPr/>
          <p:nvPr/>
        </p:nvGrpSpPr>
        <p:grpSpPr>
          <a:xfrm>
            <a:off x="304800" y="457200"/>
            <a:ext cx="4620576" cy="508000"/>
            <a:chOff x="789624" y="1191463"/>
            <a:chExt cx="4620576" cy="508000"/>
          </a:xfrm>
        </p:grpSpPr>
        <p:sp>
          <p:nvSpPr>
            <p:cNvPr id="37"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5.6 Time Selection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8" name="Group 17"/>
            <p:cNvGrpSpPr>
              <a:grpSpLocks/>
            </p:cNvGrpSpPr>
            <p:nvPr/>
          </p:nvGrpSpPr>
          <p:grpSpPr bwMode="auto">
            <a:xfrm>
              <a:off x="789624" y="1295400"/>
              <a:ext cx="353376" cy="272472"/>
              <a:chOff x="1110" y="2656"/>
              <a:chExt cx="1549" cy="1351"/>
            </a:xfrm>
          </p:grpSpPr>
          <p:sp>
            <p:nvSpPr>
              <p:cNvPr id="3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1"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4" name="Picture 3"/>
          <p:cNvPicPr>
            <a:picLocks noChangeAspect="1"/>
          </p:cNvPicPr>
          <p:nvPr/>
        </p:nvPicPr>
        <p:blipFill>
          <a:blip r:embed="rId3"/>
          <a:stretch>
            <a:fillRect/>
          </a:stretch>
        </p:blipFill>
        <p:spPr>
          <a:xfrm>
            <a:off x="838200" y="1219200"/>
            <a:ext cx="7524750" cy="4305300"/>
          </a:xfrm>
          <a:prstGeom prst="rect">
            <a:avLst/>
          </a:prstGeom>
        </p:spPr>
      </p:pic>
    </p:spTree>
    <p:extLst>
      <p:ext uri="{BB962C8B-B14F-4D97-AF65-F5344CB8AC3E}">
        <p14:creationId xmlns:p14="http://schemas.microsoft.com/office/powerpoint/2010/main" val="144415544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115</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5.7 Picture Gallery</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9" name="Picture 8"/>
          <p:cNvPicPr>
            <a:picLocks noChangeAspect="1"/>
          </p:cNvPicPr>
          <p:nvPr/>
        </p:nvPicPr>
        <p:blipFill>
          <a:blip r:embed="rId3"/>
          <a:stretch>
            <a:fillRect/>
          </a:stretch>
        </p:blipFill>
        <p:spPr>
          <a:xfrm>
            <a:off x="5132302" y="1849293"/>
            <a:ext cx="3612808" cy="4618182"/>
          </a:xfrm>
          <a:prstGeom prst="rect">
            <a:avLst/>
          </a:prstGeom>
        </p:spPr>
      </p:pic>
      <p:sp>
        <p:nvSpPr>
          <p:cNvPr id="2" name="Rectangle 1"/>
          <p:cNvSpPr/>
          <p:nvPr/>
        </p:nvSpPr>
        <p:spPr>
          <a:xfrm>
            <a:off x="429576" y="990551"/>
            <a:ext cx="4572000" cy="3600986"/>
          </a:xfrm>
          <a:prstGeom prst="rect">
            <a:avLst/>
          </a:prstGeom>
        </p:spPr>
        <p:txBody>
          <a:bodyPr>
            <a:spAutoFit/>
          </a:bodyPr>
          <a:lstStyle/>
          <a:p>
            <a:r>
              <a:rPr lang="en-US" sz="3200" b="1">
                <a:solidFill>
                  <a:srgbClr val="000000"/>
                </a:solidFill>
                <a:latin typeface="Calibri" panose="020F0502020204030204" pitchFamily="34" charset="0"/>
              </a:rPr>
              <a:t>Gallery </a:t>
            </a:r>
            <a:r>
              <a:rPr lang="en-US" sz="3200" b="1" smtClean="0">
                <a:solidFill>
                  <a:srgbClr val="000000"/>
                </a:solidFill>
                <a:latin typeface="Calibri" panose="020F0502020204030204" pitchFamily="34" charset="0"/>
              </a:rPr>
              <a:t>Widget: </a:t>
            </a:r>
            <a:endParaRPr lang="en-US" sz="3200" b="1">
              <a:solidFill>
                <a:srgbClr val="000000"/>
              </a:solidFill>
              <a:latin typeface="Calibri" panose="020F0502020204030204" pitchFamily="34" charset="0"/>
            </a:endParaRPr>
          </a:p>
          <a:p>
            <a:r>
              <a:rPr lang="en-US" sz="2800">
                <a:solidFill>
                  <a:srgbClr val="000000"/>
                </a:solidFill>
                <a:latin typeface="Arial" panose="020B0604020202020204" pitchFamily="34" charset="0"/>
              </a:rPr>
              <a:t>–</a:t>
            </a:r>
            <a:r>
              <a:rPr lang="en-US" sz="2800">
                <a:solidFill>
                  <a:srgbClr val="000000"/>
                </a:solidFill>
                <a:latin typeface="Calibri" panose="020F0502020204030204" pitchFamily="34" charset="0"/>
              </a:rPr>
              <a:t>The Gallery widget provides a set of options depicted as images. </a:t>
            </a:r>
          </a:p>
          <a:p>
            <a:r>
              <a:rPr lang="en-US" sz="2800">
                <a:solidFill>
                  <a:srgbClr val="000000"/>
                </a:solidFill>
                <a:latin typeface="Arial" panose="020B0604020202020204" pitchFamily="34" charset="0"/>
              </a:rPr>
              <a:t>–</a:t>
            </a:r>
            <a:r>
              <a:rPr lang="en-US" sz="2800">
                <a:solidFill>
                  <a:srgbClr val="000000"/>
                </a:solidFill>
                <a:latin typeface="Calibri" panose="020F0502020204030204" pitchFamily="34" charset="0"/>
              </a:rPr>
              <a:t>Image choices are offered on a contiguous horizontal mode, you may scroll across the image-set. </a:t>
            </a:r>
          </a:p>
        </p:txBody>
      </p:sp>
      <p:sp>
        <p:nvSpPr>
          <p:cNvPr id="3" name="Down Arrow 2"/>
          <p:cNvSpPr/>
          <p:nvPr/>
        </p:nvSpPr>
        <p:spPr>
          <a:xfrm>
            <a:off x="6660808" y="1276297"/>
            <a:ext cx="555796" cy="1514747"/>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2">
                    <a:lumMod val="75000"/>
                  </a:schemeClr>
                </a:solidFill>
              </a:rPr>
              <a:t>C</a:t>
            </a:r>
          </a:p>
          <a:p>
            <a:pPr algn="ctr"/>
            <a:r>
              <a:rPr lang="en-US" smtClean="0">
                <a:solidFill>
                  <a:schemeClr val="tx2">
                    <a:lumMod val="75000"/>
                  </a:schemeClr>
                </a:solidFill>
              </a:rPr>
              <a:t>L</a:t>
            </a:r>
          </a:p>
          <a:p>
            <a:pPr algn="ctr"/>
            <a:r>
              <a:rPr lang="en-US" smtClean="0">
                <a:solidFill>
                  <a:schemeClr val="tx2">
                    <a:lumMod val="75000"/>
                  </a:schemeClr>
                </a:solidFill>
              </a:rPr>
              <a:t>I</a:t>
            </a:r>
          </a:p>
          <a:p>
            <a:pPr algn="ctr"/>
            <a:r>
              <a:rPr lang="en-US" smtClean="0">
                <a:solidFill>
                  <a:schemeClr val="tx2">
                    <a:lumMod val="75000"/>
                  </a:schemeClr>
                </a:solidFill>
              </a:rPr>
              <a:t>C</a:t>
            </a:r>
          </a:p>
          <a:p>
            <a:pPr algn="ctr"/>
            <a:r>
              <a:rPr lang="en-US">
                <a:solidFill>
                  <a:schemeClr val="tx2">
                    <a:lumMod val="75000"/>
                  </a:schemeClr>
                </a:solidFill>
              </a:rPr>
              <a:t>k</a:t>
            </a:r>
          </a:p>
        </p:txBody>
      </p:sp>
      <p:sp>
        <p:nvSpPr>
          <p:cNvPr id="4" name="Rectangle 3"/>
          <p:cNvSpPr/>
          <p:nvPr/>
        </p:nvSpPr>
        <p:spPr>
          <a:xfrm>
            <a:off x="4994649" y="2667000"/>
            <a:ext cx="4084542" cy="673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760852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116</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5.7 Picture Gallery</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3" name="Picture 2"/>
          <p:cNvPicPr>
            <a:picLocks noChangeAspect="1"/>
          </p:cNvPicPr>
          <p:nvPr/>
        </p:nvPicPr>
        <p:blipFill>
          <a:blip r:embed="rId3"/>
          <a:stretch>
            <a:fillRect/>
          </a:stretch>
        </p:blipFill>
        <p:spPr>
          <a:xfrm>
            <a:off x="1524000" y="1066800"/>
            <a:ext cx="5269008" cy="5255463"/>
          </a:xfrm>
          <a:prstGeom prst="rect">
            <a:avLst/>
          </a:prstGeom>
        </p:spPr>
      </p:pic>
      <p:sp>
        <p:nvSpPr>
          <p:cNvPr id="4" name="Right Brace 3"/>
          <p:cNvSpPr/>
          <p:nvPr/>
        </p:nvSpPr>
        <p:spPr>
          <a:xfrm>
            <a:off x="6144576" y="3350464"/>
            <a:ext cx="468408" cy="1295400"/>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p:cNvSpPr/>
          <p:nvPr/>
        </p:nvSpPr>
        <p:spPr>
          <a:xfrm>
            <a:off x="1600200" y="3274264"/>
            <a:ext cx="533400" cy="1371600"/>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2284671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117</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5.7 Picture Gallery</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290945" y="1041428"/>
            <a:ext cx="8700569" cy="5419725"/>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3768480" y="3214800"/>
              <a:ext cx="2214720" cy="36000"/>
            </p14:xfrm>
          </p:contentPart>
        </mc:Choice>
        <mc:Fallback xmlns="">
          <p:pic>
            <p:nvPicPr>
              <p:cNvPr id="7" name="Ink 6"/>
              <p:cNvPicPr/>
              <p:nvPr/>
            </p:nvPicPr>
            <p:blipFill>
              <a:blip r:embed="rId5"/>
              <a:stretch>
                <a:fillRect/>
              </a:stretch>
            </p:blipFill>
            <p:spPr>
              <a:xfrm>
                <a:off x="3752640" y="3151080"/>
                <a:ext cx="2246760" cy="163080"/>
              </a:xfrm>
              <a:prstGeom prst="rect">
                <a:avLst/>
              </a:prstGeom>
            </p:spPr>
          </p:pic>
        </mc:Fallback>
      </mc:AlternateContent>
    </p:spTree>
    <p:extLst>
      <p:ext uri="{BB962C8B-B14F-4D97-AF65-F5344CB8AC3E}">
        <p14:creationId xmlns:p14="http://schemas.microsoft.com/office/powerpoint/2010/main" val="304665455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118</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5.7 Picture Gallery</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3" name="Picture 2"/>
          <p:cNvPicPr>
            <a:picLocks noChangeAspect="1"/>
          </p:cNvPicPr>
          <p:nvPr/>
        </p:nvPicPr>
        <p:blipFill>
          <a:blip r:embed="rId3"/>
          <a:stretch>
            <a:fillRect/>
          </a:stretch>
        </p:blipFill>
        <p:spPr>
          <a:xfrm>
            <a:off x="500103" y="1069137"/>
            <a:ext cx="8029575" cy="5255463"/>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5000760" y="1107360"/>
              <a:ext cx="1286280" cy="18000"/>
            </p14:xfrm>
          </p:contentPart>
        </mc:Choice>
        <mc:Fallback xmlns="">
          <p:pic>
            <p:nvPicPr>
              <p:cNvPr id="4" name="Ink 3"/>
              <p:cNvPicPr/>
              <p:nvPr/>
            </p:nvPicPr>
            <p:blipFill>
              <a:blip r:embed="rId5"/>
              <a:stretch>
                <a:fillRect/>
              </a:stretch>
            </p:blipFill>
            <p:spPr>
              <a:xfrm>
                <a:off x="4984920" y="1043640"/>
                <a:ext cx="1317960" cy="145440"/>
              </a:xfrm>
              <a:prstGeom prst="rect">
                <a:avLst/>
              </a:prstGeom>
            </p:spPr>
          </p:pic>
        </mc:Fallback>
      </mc:AlternateContent>
    </p:spTree>
    <p:extLst>
      <p:ext uri="{BB962C8B-B14F-4D97-AF65-F5344CB8AC3E}">
        <p14:creationId xmlns:p14="http://schemas.microsoft.com/office/powerpoint/2010/main" val="402482061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119</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5.7 Picture Gallery</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419683" y="1470967"/>
            <a:ext cx="8717390" cy="2677656"/>
          </a:xfrm>
          <a:prstGeom prst="rect">
            <a:avLst/>
          </a:prstGeom>
        </p:spPr>
        <p:txBody>
          <a:bodyPr wrap="square">
            <a:spAutoFit/>
          </a:bodyPr>
          <a:lstStyle/>
          <a:p>
            <a:r>
              <a:rPr lang="en-US" sz="2800">
                <a:solidFill>
                  <a:srgbClr val="000000"/>
                </a:solidFill>
                <a:latin typeface="Arial" panose="020B0604020202020204" pitchFamily="34" charset="0"/>
              </a:rPr>
              <a:t>–</a:t>
            </a:r>
            <a:r>
              <a:rPr lang="en-US" sz="2800">
                <a:solidFill>
                  <a:srgbClr val="000000"/>
                </a:solidFill>
                <a:latin typeface="Calibri" panose="020F0502020204030204" pitchFamily="34" charset="0"/>
              </a:rPr>
              <a:t>A –perhaps--more interesting version of the GridView control uses images instead of text. </a:t>
            </a:r>
          </a:p>
          <a:p>
            <a:r>
              <a:rPr lang="en-US" sz="2800">
                <a:solidFill>
                  <a:srgbClr val="000000"/>
                </a:solidFill>
                <a:latin typeface="Arial" panose="020B0604020202020204" pitchFamily="34" charset="0"/>
              </a:rPr>
              <a:t>–</a:t>
            </a:r>
            <a:r>
              <a:rPr lang="en-US" sz="2800">
                <a:solidFill>
                  <a:srgbClr val="000000"/>
                </a:solidFill>
                <a:latin typeface="Calibri" panose="020F0502020204030204" pitchFamily="34" charset="0"/>
              </a:rPr>
              <a:t>The programmer must supply an ImageAdapter to indicate what to do when an individual image is selected/clicked. </a:t>
            </a:r>
          </a:p>
          <a:p>
            <a:r>
              <a:rPr lang="en-US" sz="2800">
                <a:solidFill>
                  <a:srgbClr val="000000"/>
                </a:solidFill>
                <a:latin typeface="Arial" panose="020B0604020202020204" pitchFamily="34" charset="0"/>
              </a:rPr>
              <a:t>–</a:t>
            </a:r>
            <a:r>
              <a:rPr lang="en-US" sz="2800">
                <a:solidFill>
                  <a:srgbClr val="000000"/>
                </a:solidFill>
                <a:latin typeface="Calibri" panose="020F0502020204030204" pitchFamily="34" charset="0"/>
              </a:rPr>
              <a:t>The following example illustrates how to use this control. </a:t>
            </a:r>
          </a:p>
        </p:txBody>
      </p:sp>
      <p:sp>
        <p:nvSpPr>
          <p:cNvPr id="4" name="Rectangle 3"/>
          <p:cNvSpPr/>
          <p:nvPr/>
        </p:nvSpPr>
        <p:spPr>
          <a:xfrm>
            <a:off x="519631" y="962967"/>
            <a:ext cx="3331361" cy="584775"/>
          </a:xfrm>
          <a:prstGeom prst="rect">
            <a:avLst/>
          </a:prstGeom>
        </p:spPr>
        <p:txBody>
          <a:bodyPr wrap="none">
            <a:spAutoFit/>
          </a:bodyPr>
          <a:lstStyle/>
          <a:p>
            <a:r>
              <a:rPr lang="en-US" sz="3200">
                <a:solidFill>
                  <a:srgbClr val="000000"/>
                </a:solidFill>
                <a:latin typeface="Calibri" panose="020F0502020204030204" pitchFamily="34" charset="0"/>
              </a:rPr>
              <a:t>GridView (again…) </a:t>
            </a:r>
          </a:p>
        </p:txBody>
      </p:sp>
    </p:spTree>
    <p:extLst>
      <p:ext uri="{BB962C8B-B14F-4D97-AF65-F5344CB8AC3E}">
        <p14:creationId xmlns:p14="http://schemas.microsoft.com/office/powerpoint/2010/main" val="7034434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12</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479321" y="990600"/>
            <a:ext cx="2467342" cy="494431"/>
          </a:xfrm>
          <a:prstGeom prst="rect">
            <a:avLst/>
          </a:prstGeom>
        </p:spPr>
        <p:txBody>
          <a:bodyPr wrap="none">
            <a:spAutoFit/>
          </a:bodyPr>
          <a:lstStyle/>
          <a:p>
            <a:pPr>
              <a:lnSpc>
                <a:spcPct val="120000"/>
              </a:lnSpc>
            </a:pPr>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rPr>
              <a:t>LinearLayout</a:t>
            </a:r>
            <a:r>
              <a:rPr lang="en-US" sz="2400" b="1">
                <a:solidFill>
                  <a:srgbClr val="000000"/>
                </a:solidFill>
                <a:latin typeface="Arial" panose="020B0604020202020204" pitchFamily="34" charset="0"/>
              </a:rPr>
              <a:t>: </a:t>
            </a:r>
          </a:p>
        </p:txBody>
      </p:sp>
      <p:sp>
        <p:nvSpPr>
          <p:cNvPr id="2" name="Rectangle 1"/>
          <p:cNvSpPr/>
          <p:nvPr/>
        </p:nvSpPr>
        <p:spPr>
          <a:xfrm>
            <a:off x="655210" y="1524000"/>
            <a:ext cx="8336390" cy="4849213"/>
          </a:xfrm>
          <a:prstGeom prst="rect">
            <a:avLst/>
          </a:prstGeom>
        </p:spPr>
        <p:txBody>
          <a:bodyPr wrap="square">
            <a:spAutoFit/>
          </a:bodyPr>
          <a:lstStyle/>
          <a:p>
            <a:pPr>
              <a:lnSpc>
                <a:spcPct val="120000"/>
              </a:lnSpc>
            </a:pPr>
            <a:r>
              <a:rPr lang="en-US" sz="2600">
                <a:solidFill>
                  <a:srgbClr val="000000"/>
                </a:solidFill>
                <a:latin typeface="Wingdings 3" panose="05040102010807070707" pitchFamily="18" charset="2"/>
              </a:rPr>
              <a:t></a:t>
            </a:r>
            <a:r>
              <a:rPr lang="en-US" sz="2600">
                <a:solidFill>
                  <a:srgbClr val="000000"/>
                </a:solidFill>
                <a:latin typeface="Arial" panose="020B0604020202020204" pitchFamily="34" charset="0"/>
              </a:rPr>
              <a:t>is a box model –widgets or child containers are lined up in a column or row, one after the next. To configure a LinearLayout, you have five main areas of control besides the container's contents: </a:t>
            </a:r>
          </a:p>
          <a:p>
            <a:pPr lvl="1">
              <a:lnSpc>
                <a:spcPct val="120000"/>
              </a:lnSpc>
            </a:pPr>
            <a:r>
              <a:rPr lang="en-US" sz="2600">
                <a:solidFill>
                  <a:srgbClr val="000000"/>
                </a:solidFill>
                <a:latin typeface="Wingdings 3" panose="05040102010807070707" pitchFamily="18" charset="2"/>
              </a:rPr>
              <a:t></a:t>
            </a:r>
            <a:r>
              <a:rPr lang="en-US" sz="2600">
                <a:solidFill>
                  <a:srgbClr val="000000"/>
                </a:solidFill>
                <a:latin typeface="Arial" panose="020B0604020202020204" pitchFamily="34" charset="0"/>
              </a:rPr>
              <a:t>orientation, </a:t>
            </a:r>
          </a:p>
          <a:p>
            <a:pPr lvl="1">
              <a:lnSpc>
                <a:spcPct val="120000"/>
              </a:lnSpc>
            </a:pPr>
            <a:r>
              <a:rPr lang="en-US" sz="2600">
                <a:solidFill>
                  <a:srgbClr val="000000"/>
                </a:solidFill>
                <a:latin typeface="Wingdings 3" panose="05040102010807070707" pitchFamily="18" charset="2"/>
              </a:rPr>
              <a:t></a:t>
            </a:r>
            <a:r>
              <a:rPr lang="en-US" sz="2600">
                <a:solidFill>
                  <a:srgbClr val="000000"/>
                </a:solidFill>
                <a:latin typeface="Arial" panose="020B0604020202020204" pitchFamily="34" charset="0"/>
              </a:rPr>
              <a:t>fill model, </a:t>
            </a:r>
          </a:p>
          <a:p>
            <a:pPr lvl="1">
              <a:lnSpc>
                <a:spcPct val="120000"/>
              </a:lnSpc>
            </a:pPr>
            <a:r>
              <a:rPr lang="en-US" sz="2600">
                <a:solidFill>
                  <a:srgbClr val="000000"/>
                </a:solidFill>
                <a:latin typeface="Wingdings 3" panose="05040102010807070707" pitchFamily="18" charset="2"/>
              </a:rPr>
              <a:t></a:t>
            </a:r>
            <a:r>
              <a:rPr lang="en-US" sz="2600">
                <a:solidFill>
                  <a:srgbClr val="000000"/>
                </a:solidFill>
                <a:latin typeface="Arial" panose="020B0604020202020204" pitchFamily="34" charset="0"/>
              </a:rPr>
              <a:t>weight, </a:t>
            </a:r>
          </a:p>
          <a:p>
            <a:pPr lvl="1">
              <a:lnSpc>
                <a:spcPct val="120000"/>
              </a:lnSpc>
            </a:pPr>
            <a:r>
              <a:rPr lang="en-US" sz="2600">
                <a:solidFill>
                  <a:srgbClr val="000000"/>
                </a:solidFill>
                <a:latin typeface="Wingdings 3" panose="05040102010807070707" pitchFamily="18" charset="2"/>
              </a:rPr>
              <a:t></a:t>
            </a:r>
            <a:r>
              <a:rPr lang="en-US" sz="2600">
                <a:solidFill>
                  <a:srgbClr val="000000"/>
                </a:solidFill>
                <a:latin typeface="Arial" panose="020B0604020202020204" pitchFamily="34" charset="0"/>
              </a:rPr>
              <a:t>gravity, </a:t>
            </a:r>
          </a:p>
          <a:p>
            <a:pPr lvl="1">
              <a:lnSpc>
                <a:spcPct val="120000"/>
              </a:lnSpc>
            </a:pPr>
            <a:r>
              <a:rPr lang="en-US" sz="2600">
                <a:solidFill>
                  <a:srgbClr val="000000"/>
                </a:solidFill>
                <a:latin typeface="Wingdings 3" panose="05040102010807070707" pitchFamily="18" charset="2"/>
              </a:rPr>
              <a:t></a:t>
            </a:r>
            <a:r>
              <a:rPr lang="en-US" sz="2600">
                <a:solidFill>
                  <a:srgbClr val="000000"/>
                </a:solidFill>
                <a:latin typeface="Arial" panose="020B0604020202020204" pitchFamily="34" charset="0"/>
              </a:rPr>
              <a:t>padding , </a:t>
            </a:r>
          </a:p>
          <a:p>
            <a:pPr lvl="1">
              <a:lnSpc>
                <a:spcPct val="120000"/>
              </a:lnSpc>
            </a:pPr>
            <a:r>
              <a:rPr lang="en-US" sz="2600">
                <a:solidFill>
                  <a:srgbClr val="000000"/>
                </a:solidFill>
                <a:latin typeface="Wingdings 3" panose="05040102010807070707" pitchFamily="18" charset="2"/>
              </a:rPr>
              <a:t></a:t>
            </a:r>
            <a:r>
              <a:rPr lang="en-US" sz="2600">
                <a:solidFill>
                  <a:srgbClr val="000000"/>
                </a:solidFill>
                <a:latin typeface="Arial" panose="020B0604020202020204" pitchFamily="34" charset="0"/>
              </a:rPr>
              <a:t>margin </a:t>
            </a:r>
          </a:p>
        </p:txBody>
      </p:sp>
    </p:spTree>
    <p:extLst>
      <p:ext uri="{BB962C8B-B14F-4D97-AF65-F5344CB8AC3E}">
        <p14:creationId xmlns:p14="http://schemas.microsoft.com/office/powerpoint/2010/main" val="345318582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120</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5.7 Picture Gallery</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304800" y="1041428"/>
            <a:ext cx="5029200" cy="543372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678960" y="4116600"/>
              <a:ext cx="794880" cy="360"/>
            </p14:xfrm>
          </p:contentPart>
        </mc:Choice>
        <mc:Fallback xmlns="">
          <p:pic>
            <p:nvPicPr>
              <p:cNvPr id="3" name="Ink 2"/>
              <p:cNvPicPr/>
              <p:nvPr/>
            </p:nvPicPr>
            <p:blipFill>
              <a:blip r:embed="rId5"/>
              <a:stretch>
                <a:fillRect/>
              </a:stretch>
            </p:blipFill>
            <p:spPr>
              <a:xfrm>
                <a:off x="662760" y="4053240"/>
                <a:ext cx="826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2098440" y="4286160"/>
              <a:ext cx="1215000" cy="18360"/>
            </p14:xfrm>
          </p:contentPart>
        </mc:Choice>
        <mc:Fallback xmlns="">
          <p:pic>
            <p:nvPicPr>
              <p:cNvPr id="4" name="Ink 3"/>
              <p:cNvPicPr/>
              <p:nvPr/>
            </p:nvPicPr>
            <p:blipFill>
              <a:blip r:embed="rId7"/>
              <a:stretch>
                <a:fillRect/>
              </a:stretch>
            </p:blipFill>
            <p:spPr>
              <a:xfrm>
                <a:off x="2082600" y="4222800"/>
                <a:ext cx="1246680" cy="145080"/>
              </a:xfrm>
              <a:prstGeom prst="rect">
                <a:avLst/>
              </a:prstGeom>
            </p:spPr>
          </p:pic>
        </mc:Fallback>
      </mc:AlternateContent>
      <p:pic>
        <p:nvPicPr>
          <p:cNvPr id="5" name="Picture 4"/>
          <p:cNvPicPr>
            <a:picLocks noChangeAspect="1"/>
          </p:cNvPicPr>
          <p:nvPr/>
        </p:nvPicPr>
        <p:blipFill>
          <a:blip r:embed="rId8"/>
          <a:stretch>
            <a:fillRect/>
          </a:stretch>
        </p:blipFill>
        <p:spPr>
          <a:xfrm>
            <a:off x="5107080" y="2478300"/>
            <a:ext cx="3858914" cy="3276600"/>
          </a:xfrm>
          <a:prstGeom prst="rect">
            <a:avLst/>
          </a:prstGeom>
        </p:spPr>
      </p:pic>
      <p:sp>
        <p:nvSpPr>
          <p:cNvPr id="7" name="Right Brace 6"/>
          <p:cNvSpPr/>
          <p:nvPr/>
        </p:nvSpPr>
        <p:spPr>
          <a:xfrm>
            <a:off x="4038600" y="4116600"/>
            <a:ext cx="886776" cy="2208000"/>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1953732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121</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5.7 Picture Gallery</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4751922" y="457200"/>
            <a:ext cx="4211104" cy="5867400"/>
          </a:xfrm>
          <a:prstGeom prst="rect">
            <a:avLst/>
          </a:prstGeom>
          <a:ln>
            <a:solidFill>
              <a:srgbClr val="FF0000"/>
            </a:solidFill>
          </a:ln>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6483240" y="3661200"/>
              <a:ext cx="1018080" cy="27000"/>
            </p14:xfrm>
          </p:contentPart>
        </mc:Choice>
        <mc:Fallback xmlns="">
          <p:pic>
            <p:nvPicPr>
              <p:cNvPr id="3" name="Ink 2"/>
              <p:cNvPicPr/>
              <p:nvPr/>
            </p:nvPicPr>
            <p:blipFill>
              <a:blip r:embed="rId5"/>
              <a:stretch>
                <a:fillRect/>
              </a:stretch>
            </p:blipFill>
            <p:spPr>
              <a:xfrm>
                <a:off x="6467040" y="3597840"/>
                <a:ext cx="10501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6500880" y="5107680"/>
              <a:ext cx="1018440" cy="18360"/>
            </p14:xfrm>
          </p:contentPart>
        </mc:Choice>
        <mc:Fallback xmlns="">
          <p:pic>
            <p:nvPicPr>
              <p:cNvPr id="4" name="Ink 3"/>
              <p:cNvPicPr/>
              <p:nvPr/>
            </p:nvPicPr>
            <p:blipFill>
              <a:blip r:embed="rId7"/>
              <a:stretch>
                <a:fillRect/>
              </a:stretch>
            </p:blipFill>
            <p:spPr>
              <a:xfrm>
                <a:off x="6485040" y="5044320"/>
                <a:ext cx="10501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6536520" y="1634040"/>
              <a:ext cx="1161360" cy="18360"/>
            </p14:xfrm>
          </p:contentPart>
        </mc:Choice>
        <mc:Fallback xmlns="">
          <p:pic>
            <p:nvPicPr>
              <p:cNvPr id="5" name="Ink 4"/>
              <p:cNvPicPr/>
              <p:nvPr/>
            </p:nvPicPr>
            <p:blipFill>
              <a:blip r:embed="rId9"/>
              <a:stretch>
                <a:fillRect/>
              </a:stretch>
            </p:blipFill>
            <p:spPr>
              <a:xfrm>
                <a:off x="6520680" y="1570680"/>
                <a:ext cx="1193040" cy="145080"/>
              </a:xfrm>
              <a:prstGeom prst="rect">
                <a:avLst/>
              </a:prstGeom>
            </p:spPr>
          </p:pic>
        </mc:Fallback>
      </mc:AlternateContent>
      <p:pic>
        <p:nvPicPr>
          <p:cNvPr id="7" name="Picture 6"/>
          <p:cNvPicPr>
            <a:picLocks noChangeAspect="1"/>
          </p:cNvPicPr>
          <p:nvPr/>
        </p:nvPicPr>
        <p:blipFill rotWithShape="1">
          <a:blip r:embed="rId10"/>
          <a:srcRect t="8839" r="32900"/>
          <a:stretch/>
        </p:blipFill>
        <p:spPr>
          <a:xfrm>
            <a:off x="359968" y="1114305"/>
            <a:ext cx="3274173" cy="5147789"/>
          </a:xfrm>
          <a:prstGeom prst="rect">
            <a:avLst/>
          </a:prstGeom>
        </p:spPr>
      </p:pic>
      <p:sp>
        <p:nvSpPr>
          <p:cNvPr id="8" name="TextBox 7"/>
          <p:cNvSpPr txBox="1"/>
          <p:nvPr/>
        </p:nvSpPr>
        <p:spPr>
          <a:xfrm>
            <a:off x="2753836" y="6166531"/>
            <a:ext cx="1760610" cy="369332"/>
          </a:xfrm>
          <a:prstGeom prst="rect">
            <a:avLst/>
          </a:prstGeom>
          <a:noFill/>
        </p:spPr>
        <p:txBody>
          <a:bodyPr wrap="none" rtlCol="0">
            <a:spAutoFit/>
          </a:bodyPr>
          <a:lstStyle/>
          <a:p>
            <a:r>
              <a:rPr lang="en-US" smtClean="0"/>
              <a:t>Solo_picture.xml</a:t>
            </a:r>
            <a:endParaRPr lang="en-US"/>
          </a:p>
        </p:txBody>
      </p:sp>
      <mc:AlternateContent xmlns:mc="http://schemas.openxmlformats.org/markup-compatibility/2006" xmlns:p14="http://schemas.microsoft.com/office/powerpoint/2010/main">
        <mc:Choice Requires="p14">
          <p:contentPart p14:bwMode="auto" r:id="rId11">
            <p14:nvContentPartPr>
              <p14:cNvPr id="9" name="Ink 8"/>
              <p14:cNvContentPartPr/>
              <p14:nvPr/>
            </p14:nvContentPartPr>
            <p14:xfrm>
              <a:off x="3786480" y="3866400"/>
              <a:ext cx="1321920" cy="250560"/>
            </p14:xfrm>
          </p:contentPart>
        </mc:Choice>
        <mc:Fallback xmlns="">
          <p:pic>
            <p:nvPicPr>
              <p:cNvPr id="9" name="Ink 8"/>
              <p:cNvPicPr/>
              <p:nvPr/>
            </p:nvPicPr>
            <p:blipFill>
              <a:blip r:embed="rId12"/>
              <a:stretch>
                <a:fillRect/>
              </a:stretch>
            </p:blipFill>
            <p:spPr>
              <a:xfrm>
                <a:off x="3777120" y="3857040"/>
                <a:ext cx="1340640" cy="269280"/>
              </a:xfrm>
              <a:prstGeom prst="rect">
                <a:avLst/>
              </a:prstGeom>
            </p:spPr>
          </p:pic>
        </mc:Fallback>
      </mc:AlternateContent>
    </p:spTree>
    <p:extLst>
      <p:ext uri="{BB962C8B-B14F-4D97-AF65-F5344CB8AC3E}">
        <p14:creationId xmlns:p14="http://schemas.microsoft.com/office/powerpoint/2010/main" val="31333358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122</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5.7 Picture Gallery</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195695" y="1055282"/>
            <a:ext cx="8934450" cy="521017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196640" y="5679360"/>
              <a:ext cx="4795560" cy="54000"/>
            </p14:xfrm>
          </p:contentPart>
        </mc:Choice>
        <mc:Fallback xmlns="">
          <p:pic>
            <p:nvPicPr>
              <p:cNvPr id="3" name="Ink 2"/>
              <p:cNvPicPr/>
              <p:nvPr/>
            </p:nvPicPr>
            <p:blipFill>
              <a:blip r:embed="rId5"/>
              <a:stretch>
                <a:fillRect/>
              </a:stretch>
            </p:blipFill>
            <p:spPr>
              <a:xfrm>
                <a:off x="1180800" y="5615640"/>
                <a:ext cx="4827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1902240" y="5750640"/>
              <a:ext cx="4027680" cy="45000"/>
            </p14:xfrm>
          </p:contentPart>
        </mc:Choice>
        <mc:Fallback xmlns="">
          <p:pic>
            <p:nvPicPr>
              <p:cNvPr id="4" name="Ink 3"/>
              <p:cNvPicPr/>
              <p:nvPr/>
            </p:nvPicPr>
            <p:blipFill>
              <a:blip r:embed="rId7"/>
              <a:stretch>
                <a:fillRect/>
              </a:stretch>
            </p:blipFill>
            <p:spPr>
              <a:xfrm>
                <a:off x="1886400" y="5687280"/>
                <a:ext cx="40593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4572000" y="5447160"/>
              <a:ext cx="1759680" cy="36000"/>
            </p14:xfrm>
          </p:contentPart>
        </mc:Choice>
        <mc:Fallback xmlns="">
          <p:pic>
            <p:nvPicPr>
              <p:cNvPr id="5" name="Ink 4"/>
              <p:cNvPicPr/>
              <p:nvPr/>
            </p:nvPicPr>
            <p:blipFill>
              <a:blip r:embed="rId9"/>
              <a:stretch>
                <a:fillRect/>
              </a:stretch>
            </p:blipFill>
            <p:spPr>
              <a:xfrm>
                <a:off x="4556160" y="5383440"/>
                <a:ext cx="1791360" cy="163080"/>
              </a:xfrm>
              <a:prstGeom prst="rect">
                <a:avLst/>
              </a:prstGeom>
            </p:spPr>
          </p:pic>
        </mc:Fallback>
      </mc:AlternateContent>
    </p:spTree>
    <p:extLst>
      <p:ext uri="{BB962C8B-B14F-4D97-AF65-F5344CB8AC3E}">
        <p14:creationId xmlns:p14="http://schemas.microsoft.com/office/powerpoint/2010/main" val="241328458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123</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5.7 Picture Gallery</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404471" y="1069137"/>
            <a:ext cx="8296184" cy="464586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027080" y="2759400"/>
              <a:ext cx="5135040" cy="18000"/>
            </p14:xfrm>
          </p:contentPart>
        </mc:Choice>
        <mc:Fallback xmlns="">
          <p:pic>
            <p:nvPicPr>
              <p:cNvPr id="3" name="Ink 2"/>
              <p:cNvPicPr/>
              <p:nvPr/>
            </p:nvPicPr>
            <p:blipFill>
              <a:blip r:embed="rId5"/>
              <a:stretch>
                <a:fillRect/>
              </a:stretch>
            </p:blipFill>
            <p:spPr>
              <a:xfrm>
                <a:off x="1011240" y="2695680"/>
                <a:ext cx="5166720" cy="145440"/>
              </a:xfrm>
              <a:prstGeom prst="rect">
                <a:avLst/>
              </a:prstGeom>
            </p:spPr>
          </p:pic>
        </mc:Fallback>
      </mc:AlternateContent>
      <p:pic>
        <p:nvPicPr>
          <p:cNvPr id="11" name="Picture 10"/>
          <p:cNvPicPr>
            <a:picLocks noChangeAspect="1"/>
          </p:cNvPicPr>
          <p:nvPr/>
        </p:nvPicPr>
        <p:blipFill rotWithShape="1">
          <a:blip r:embed="rId6"/>
          <a:srcRect t="8839" r="32900"/>
          <a:stretch/>
        </p:blipFill>
        <p:spPr>
          <a:xfrm>
            <a:off x="7599218" y="660417"/>
            <a:ext cx="1046338" cy="1645095"/>
          </a:xfrm>
          <a:prstGeom prst="rect">
            <a:avLst/>
          </a:prstGeom>
        </p:spPr>
      </p:pic>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6143760" y="1562760"/>
              <a:ext cx="1232640" cy="1080720"/>
            </p14:xfrm>
          </p:contentPart>
        </mc:Choice>
        <mc:Fallback xmlns="">
          <p:pic>
            <p:nvPicPr>
              <p:cNvPr id="4" name="Ink 3"/>
              <p:cNvPicPr/>
              <p:nvPr/>
            </p:nvPicPr>
            <p:blipFill>
              <a:blip r:embed="rId8"/>
              <a:stretch>
                <a:fillRect/>
              </a:stretch>
            </p:blipFill>
            <p:spPr>
              <a:xfrm>
                <a:off x="6134400" y="1553400"/>
                <a:ext cx="1251360" cy="1099440"/>
              </a:xfrm>
              <a:prstGeom prst="rect">
                <a:avLst/>
              </a:prstGeom>
            </p:spPr>
          </p:pic>
        </mc:Fallback>
      </mc:AlternateContent>
    </p:spTree>
    <p:extLst>
      <p:ext uri="{BB962C8B-B14F-4D97-AF65-F5344CB8AC3E}">
        <p14:creationId xmlns:p14="http://schemas.microsoft.com/office/powerpoint/2010/main" val="158075962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124</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5.7 Picture Gallery</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228600" y="1069137"/>
            <a:ext cx="8829675" cy="5038725"/>
          </a:xfrm>
          <a:prstGeom prst="rect">
            <a:avLst/>
          </a:prstGeom>
        </p:spPr>
      </p:pic>
    </p:spTree>
    <p:extLst>
      <p:ext uri="{BB962C8B-B14F-4D97-AF65-F5344CB8AC3E}">
        <p14:creationId xmlns:p14="http://schemas.microsoft.com/office/powerpoint/2010/main" val="244098081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125</a:t>
            </a:fld>
            <a:endParaRPr lang="en-US"/>
          </a:p>
        </p:txBody>
      </p:sp>
      <p:grpSp>
        <p:nvGrpSpPr>
          <p:cNvPr id="48" name="Group 47"/>
          <p:cNvGrpSpPr/>
          <p:nvPr/>
        </p:nvGrpSpPr>
        <p:grpSpPr>
          <a:xfrm>
            <a:off x="304800" y="457200"/>
            <a:ext cx="4620576" cy="508000"/>
            <a:chOff x="789624" y="1191463"/>
            <a:chExt cx="4620576" cy="508000"/>
          </a:xfrm>
        </p:grpSpPr>
        <p:sp>
          <p:nvSpPr>
            <p:cNvPr id="4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5.8 Tab selector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50" name="Group 17"/>
            <p:cNvGrpSpPr>
              <a:grpSpLocks/>
            </p:cNvGrpSpPr>
            <p:nvPr/>
          </p:nvGrpSpPr>
          <p:grpSpPr bwMode="auto">
            <a:xfrm>
              <a:off x="789624" y="1295400"/>
              <a:ext cx="353376" cy="272472"/>
              <a:chOff x="1110" y="2656"/>
              <a:chExt cx="1549" cy="1351"/>
            </a:xfrm>
          </p:grpSpPr>
          <p:sp>
            <p:nvSpPr>
              <p:cNvPr id="5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1831790" y="3973223"/>
            <a:ext cx="2736746" cy="2276475"/>
          </a:xfrm>
          <a:prstGeom prst="rect">
            <a:avLst/>
          </a:prstGeom>
          <a:ln>
            <a:solidFill>
              <a:schemeClr val="tx1"/>
            </a:solidFill>
          </a:ln>
        </p:spPr>
      </p:pic>
      <p:pic>
        <p:nvPicPr>
          <p:cNvPr id="3" name="Picture 2"/>
          <p:cNvPicPr>
            <a:picLocks noChangeAspect="1"/>
          </p:cNvPicPr>
          <p:nvPr/>
        </p:nvPicPr>
        <p:blipFill>
          <a:blip r:embed="rId4"/>
          <a:stretch>
            <a:fillRect/>
          </a:stretch>
        </p:blipFill>
        <p:spPr>
          <a:xfrm>
            <a:off x="5183561" y="3973223"/>
            <a:ext cx="2450294" cy="2276475"/>
          </a:xfrm>
          <a:prstGeom prst="rect">
            <a:avLst/>
          </a:prstGeom>
          <a:ln>
            <a:solidFill>
              <a:schemeClr val="tx1"/>
            </a:solidFill>
          </a:ln>
        </p:spPr>
      </p:pic>
      <p:sp>
        <p:nvSpPr>
          <p:cNvPr id="4" name="Rectangle 3"/>
          <p:cNvSpPr/>
          <p:nvPr/>
        </p:nvSpPr>
        <p:spPr>
          <a:xfrm>
            <a:off x="304800" y="920621"/>
            <a:ext cx="8458200" cy="2554545"/>
          </a:xfrm>
          <a:prstGeom prst="rect">
            <a:avLst/>
          </a:prstGeom>
        </p:spPr>
        <p:txBody>
          <a:bodyPr wrap="square">
            <a:spAutoFit/>
          </a:bodyPr>
          <a:lstStyle/>
          <a:p>
            <a:r>
              <a:rPr lang="en-US" sz="3200">
                <a:solidFill>
                  <a:srgbClr val="000000"/>
                </a:solidFill>
                <a:latin typeface="Arial" panose="020B0604020202020204" pitchFamily="34" charset="0"/>
              </a:rPr>
              <a:t>•</a:t>
            </a:r>
            <a:r>
              <a:rPr lang="en-US" sz="3200">
                <a:solidFill>
                  <a:srgbClr val="000000"/>
                </a:solidFill>
                <a:latin typeface="Calibri" panose="020F0502020204030204" pitchFamily="34" charset="0"/>
              </a:rPr>
              <a:t>Android UIs should be kept simple at all costs. </a:t>
            </a:r>
          </a:p>
          <a:p>
            <a:r>
              <a:rPr lang="en-US" sz="3200">
                <a:solidFill>
                  <a:srgbClr val="000000"/>
                </a:solidFill>
                <a:latin typeface="Arial" panose="020B0604020202020204" pitchFamily="34" charset="0"/>
              </a:rPr>
              <a:t>•</a:t>
            </a:r>
            <a:r>
              <a:rPr lang="en-US" sz="3200">
                <a:solidFill>
                  <a:srgbClr val="000000"/>
                </a:solidFill>
                <a:latin typeface="Calibri" panose="020F0502020204030204" pitchFamily="34" charset="0"/>
              </a:rPr>
              <a:t>When many pieces of information must be displayed in a single app, the </a:t>
            </a:r>
            <a:r>
              <a:rPr lang="en-US" sz="3200" b="1">
                <a:solidFill>
                  <a:srgbClr val="000000"/>
                </a:solidFill>
                <a:latin typeface="Calibri" panose="020F0502020204030204" pitchFamily="34" charset="0"/>
              </a:rPr>
              <a:t>Tab Widget </a:t>
            </a:r>
            <a:r>
              <a:rPr lang="en-US" sz="3200">
                <a:solidFill>
                  <a:srgbClr val="000000"/>
                </a:solidFill>
                <a:latin typeface="Calibri" panose="020F0502020204030204" pitchFamily="34" charset="0"/>
              </a:rPr>
              <a:t>could be used to make the user aware of the pieces but show only a portion at the time. </a:t>
            </a:r>
          </a:p>
        </p:txBody>
      </p:sp>
    </p:spTree>
    <p:extLst>
      <p:ext uri="{BB962C8B-B14F-4D97-AF65-F5344CB8AC3E}">
        <p14:creationId xmlns:p14="http://schemas.microsoft.com/office/powerpoint/2010/main" val="173805389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126</a:t>
            </a:fld>
            <a:endParaRPr lang="en-US"/>
          </a:p>
        </p:txBody>
      </p:sp>
      <p:grpSp>
        <p:nvGrpSpPr>
          <p:cNvPr id="48" name="Group 47"/>
          <p:cNvGrpSpPr/>
          <p:nvPr/>
        </p:nvGrpSpPr>
        <p:grpSpPr>
          <a:xfrm>
            <a:off x="304800" y="457200"/>
            <a:ext cx="4620576" cy="508000"/>
            <a:chOff x="789624" y="1191463"/>
            <a:chExt cx="4620576" cy="508000"/>
          </a:xfrm>
        </p:grpSpPr>
        <p:sp>
          <p:nvSpPr>
            <p:cNvPr id="4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5.8 Tab selector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50" name="Group 17"/>
            <p:cNvGrpSpPr>
              <a:grpSpLocks/>
            </p:cNvGrpSpPr>
            <p:nvPr/>
          </p:nvGrpSpPr>
          <p:grpSpPr bwMode="auto">
            <a:xfrm>
              <a:off x="789624" y="1295400"/>
              <a:ext cx="353376" cy="272472"/>
              <a:chOff x="1110" y="2656"/>
              <a:chExt cx="1549" cy="1351"/>
            </a:xfrm>
          </p:grpSpPr>
          <p:sp>
            <p:nvSpPr>
              <p:cNvPr id="5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5" name="Rectangle 4"/>
          <p:cNvSpPr/>
          <p:nvPr/>
        </p:nvSpPr>
        <p:spPr>
          <a:xfrm>
            <a:off x="512702" y="1082992"/>
            <a:ext cx="8174097" cy="3724096"/>
          </a:xfrm>
          <a:prstGeom prst="rect">
            <a:avLst/>
          </a:prstGeom>
        </p:spPr>
        <p:txBody>
          <a:bodyPr wrap="square">
            <a:spAutoFit/>
          </a:bodyPr>
          <a:lstStyle/>
          <a:p>
            <a:r>
              <a:rPr lang="en-US" sz="3200">
                <a:solidFill>
                  <a:srgbClr val="000000"/>
                </a:solidFill>
                <a:latin typeface="Arial" panose="020B0604020202020204" pitchFamily="34" charset="0"/>
              </a:rPr>
              <a:t>•</a:t>
            </a:r>
            <a:r>
              <a:rPr lang="en-US" sz="3200">
                <a:solidFill>
                  <a:srgbClr val="000000"/>
                </a:solidFill>
                <a:latin typeface="Calibri" panose="020F0502020204030204" pitchFamily="34" charset="0"/>
              </a:rPr>
              <a:t>There are a few widgets and containers you need to use in order to set up a tabbed portion of a view: </a:t>
            </a:r>
          </a:p>
          <a:p>
            <a:r>
              <a:rPr lang="en-US" sz="2800">
                <a:solidFill>
                  <a:srgbClr val="000000"/>
                </a:solidFill>
                <a:latin typeface="Arial" panose="020B0604020202020204" pitchFamily="34" charset="0"/>
              </a:rPr>
              <a:t>–</a:t>
            </a:r>
            <a:r>
              <a:rPr lang="en-US" sz="2800" b="1">
                <a:solidFill>
                  <a:srgbClr val="000000"/>
                </a:solidFill>
                <a:latin typeface="Calibri" panose="020F0502020204030204" pitchFamily="34" charset="0"/>
              </a:rPr>
              <a:t>1. TabHost </a:t>
            </a:r>
            <a:r>
              <a:rPr lang="en-US" sz="2800">
                <a:solidFill>
                  <a:srgbClr val="000000"/>
                </a:solidFill>
                <a:latin typeface="Calibri" panose="020F0502020204030204" pitchFamily="34" charset="0"/>
              </a:rPr>
              <a:t>is the main container for the tab buttons and tab contents </a:t>
            </a:r>
          </a:p>
          <a:p>
            <a:r>
              <a:rPr lang="en-US" sz="2800">
                <a:solidFill>
                  <a:srgbClr val="000000"/>
                </a:solidFill>
                <a:latin typeface="Arial" panose="020B0604020202020204" pitchFamily="34" charset="0"/>
              </a:rPr>
              <a:t>–</a:t>
            </a:r>
            <a:r>
              <a:rPr lang="en-US" sz="2800" b="1">
                <a:solidFill>
                  <a:srgbClr val="000000"/>
                </a:solidFill>
                <a:latin typeface="Calibri" panose="020F0502020204030204" pitchFamily="34" charset="0"/>
              </a:rPr>
              <a:t>2. TabWidget </a:t>
            </a:r>
            <a:r>
              <a:rPr lang="en-US" sz="2800">
                <a:solidFill>
                  <a:srgbClr val="000000"/>
                </a:solidFill>
                <a:latin typeface="Calibri" panose="020F0502020204030204" pitchFamily="34" charset="0"/>
              </a:rPr>
              <a:t>implements the row of tab buttons, which contain text labels and optionally contain icons </a:t>
            </a:r>
          </a:p>
          <a:p>
            <a:r>
              <a:rPr lang="en-US" sz="2800">
                <a:solidFill>
                  <a:srgbClr val="000000"/>
                </a:solidFill>
                <a:latin typeface="Arial" panose="020B0604020202020204" pitchFamily="34" charset="0"/>
              </a:rPr>
              <a:t>–</a:t>
            </a:r>
            <a:r>
              <a:rPr lang="en-US" sz="2800" b="1">
                <a:solidFill>
                  <a:srgbClr val="000000"/>
                </a:solidFill>
                <a:latin typeface="Calibri" panose="020F0502020204030204" pitchFamily="34" charset="0"/>
              </a:rPr>
              <a:t>3. FrameLayout </a:t>
            </a:r>
            <a:r>
              <a:rPr lang="en-US" sz="2800">
                <a:solidFill>
                  <a:srgbClr val="000000"/>
                </a:solidFill>
                <a:latin typeface="Calibri" panose="020F0502020204030204" pitchFamily="34" charset="0"/>
              </a:rPr>
              <a:t>is the container for the tab contents </a:t>
            </a:r>
          </a:p>
        </p:txBody>
      </p:sp>
    </p:spTree>
    <p:extLst>
      <p:ext uri="{BB962C8B-B14F-4D97-AF65-F5344CB8AC3E}">
        <p14:creationId xmlns:p14="http://schemas.microsoft.com/office/powerpoint/2010/main" val="310471642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127</a:t>
            </a:fld>
            <a:endParaRPr lang="en-US"/>
          </a:p>
        </p:txBody>
      </p:sp>
      <p:grpSp>
        <p:nvGrpSpPr>
          <p:cNvPr id="48" name="Group 47"/>
          <p:cNvGrpSpPr/>
          <p:nvPr/>
        </p:nvGrpSpPr>
        <p:grpSpPr>
          <a:xfrm>
            <a:off x="304800" y="457200"/>
            <a:ext cx="4620576" cy="508000"/>
            <a:chOff x="789624" y="1191463"/>
            <a:chExt cx="4620576" cy="508000"/>
          </a:xfrm>
        </p:grpSpPr>
        <p:sp>
          <p:nvSpPr>
            <p:cNvPr id="4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5.8 Tab selector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50" name="Group 17"/>
            <p:cNvGrpSpPr>
              <a:grpSpLocks/>
            </p:cNvGrpSpPr>
            <p:nvPr/>
          </p:nvGrpSpPr>
          <p:grpSpPr bwMode="auto">
            <a:xfrm>
              <a:off x="789624" y="1295400"/>
              <a:ext cx="353376" cy="272472"/>
              <a:chOff x="1110" y="2656"/>
              <a:chExt cx="1549" cy="1351"/>
            </a:xfrm>
          </p:grpSpPr>
          <p:sp>
            <p:nvSpPr>
              <p:cNvPr id="5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838200" y="1295400"/>
            <a:ext cx="7496078" cy="4724400"/>
          </a:xfrm>
          <a:prstGeom prst="rect">
            <a:avLst/>
          </a:prstGeom>
        </p:spPr>
      </p:pic>
    </p:spTree>
    <p:extLst>
      <p:ext uri="{BB962C8B-B14F-4D97-AF65-F5344CB8AC3E}">
        <p14:creationId xmlns:p14="http://schemas.microsoft.com/office/powerpoint/2010/main" val="393251991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128</a:t>
            </a:fld>
            <a:endParaRPr lang="en-US"/>
          </a:p>
        </p:txBody>
      </p:sp>
      <p:grpSp>
        <p:nvGrpSpPr>
          <p:cNvPr id="48" name="Group 47"/>
          <p:cNvGrpSpPr/>
          <p:nvPr/>
        </p:nvGrpSpPr>
        <p:grpSpPr>
          <a:xfrm>
            <a:off x="304800" y="457200"/>
            <a:ext cx="4620576" cy="508000"/>
            <a:chOff x="789624" y="1191463"/>
            <a:chExt cx="4620576" cy="508000"/>
          </a:xfrm>
        </p:grpSpPr>
        <p:sp>
          <p:nvSpPr>
            <p:cNvPr id="4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5.8 Tab selector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50" name="Group 17"/>
            <p:cNvGrpSpPr>
              <a:grpSpLocks/>
            </p:cNvGrpSpPr>
            <p:nvPr/>
          </p:nvGrpSpPr>
          <p:grpSpPr bwMode="auto">
            <a:xfrm>
              <a:off x="789624" y="1295400"/>
              <a:ext cx="353376" cy="272472"/>
              <a:chOff x="1110" y="2656"/>
              <a:chExt cx="1549" cy="1351"/>
            </a:xfrm>
          </p:grpSpPr>
          <p:sp>
            <p:nvSpPr>
              <p:cNvPr id="5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3" name="Picture 2"/>
          <p:cNvPicPr>
            <a:picLocks noChangeAspect="1"/>
          </p:cNvPicPr>
          <p:nvPr/>
        </p:nvPicPr>
        <p:blipFill>
          <a:blip r:embed="rId3"/>
          <a:stretch>
            <a:fillRect/>
          </a:stretch>
        </p:blipFill>
        <p:spPr>
          <a:xfrm>
            <a:off x="228599" y="1069137"/>
            <a:ext cx="5122327" cy="5418660"/>
          </a:xfrm>
          <a:prstGeom prst="rect">
            <a:avLst/>
          </a:prstGeom>
        </p:spPr>
      </p:pic>
      <p:pic>
        <p:nvPicPr>
          <p:cNvPr id="4" name="Picture 3"/>
          <p:cNvPicPr>
            <a:picLocks noChangeAspect="1"/>
          </p:cNvPicPr>
          <p:nvPr/>
        </p:nvPicPr>
        <p:blipFill rotWithShape="1">
          <a:blip r:embed="rId4"/>
          <a:srcRect l="4060"/>
          <a:stretch/>
        </p:blipFill>
        <p:spPr>
          <a:xfrm>
            <a:off x="4343400" y="1048355"/>
            <a:ext cx="4614862" cy="2609850"/>
          </a:xfrm>
          <a:prstGeom prst="rect">
            <a:avLst/>
          </a:prstGeom>
        </p:spPr>
      </p:pic>
      <p:sp>
        <p:nvSpPr>
          <p:cNvPr id="5" name="Left Arrow 4"/>
          <p:cNvSpPr/>
          <p:nvPr/>
        </p:nvSpPr>
        <p:spPr>
          <a:xfrm>
            <a:off x="5371708" y="5868932"/>
            <a:ext cx="3151824" cy="618865"/>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mtClean="0"/>
              <a:t>Include layout here</a:t>
            </a:r>
            <a:endParaRPr lang="en-US"/>
          </a:p>
        </p:txBody>
      </p:sp>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1937880" y="6197040"/>
              <a:ext cx="3340080" cy="45000"/>
            </p14:xfrm>
          </p:contentPart>
        </mc:Choice>
        <mc:Fallback xmlns="">
          <p:pic>
            <p:nvPicPr>
              <p:cNvPr id="7" name="Ink 6"/>
              <p:cNvPicPr/>
              <p:nvPr/>
            </p:nvPicPr>
            <p:blipFill>
              <a:blip r:embed="rId6"/>
              <a:stretch>
                <a:fillRect/>
              </a:stretch>
            </p:blipFill>
            <p:spPr>
              <a:xfrm>
                <a:off x="1922040" y="6133680"/>
                <a:ext cx="33717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3491640" y="6161400"/>
              <a:ext cx="1750680" cy="18360"/>
            </p14:xfrm>
          </p:contentPart>
        </mc:Choice>
        <mc:Fallback xmlns="">
          <p:pic>
            <p:nvPicPr>
              <p:cNvPr id="8" name="Ink 7"/>
              <p:cNvPicPr/>
              <p:nvPr/>
            </p:nvPicPr>
            <p:blipFill>
              <a:blip r:embed="rId8"/>
              <a:stretch>
                <a:fillRect/>
              </a:stretch>
            </p:blipFill>
            <p:spPr>
              <a:xfrm>
                <a:off x="3475800" y="6098040"/>
                <a:ext cx="17823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1955880" y="6143760"/>
              <a:ext cx="1670040" cy="9000"/>
            </p14:xfrm>
          </p:contentPart>
        </mc:Choice>
        <mc:Fallback xmlns="">
          <p:pic>
            <p:nvPicPr>
              <p:cNvPr id="9" name="Ink 8"/>
              <p:cNvPicPr/>
              <p:nvPr/>
            </p:nvPicPr>
            <p:blipFill>
              <a:blip r:embed="rId10"/>
              <a:stretch>
                <a:fillRect/>
              </a:stretch>
            </p:blipFill>
            <p:spPr>
              <a:xfrm>
                <a:off x="1939680" y="6080040"/>
                <a:ext cx="17020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p14:cNvContentPartPr/>
              <p14:nvPr/>
            </p14:nvContentPartPr>
            <p14:xfrm>
              <a:off x="928800" y="2536200"/>
              <a:ext cx="2679120" cy="27000"/>
            </p14:xfrm>
          </p:contentPart>
        </mc:Choice>
        <mc:Fallback xmlns="">
          <p:pic>
            <p:nvPicPr>
              <p:cNvPr id="10" name="Ink 9"/>
              <p:cNvPicPr/>
              <p:nvPr/>
            </p:nvPicPr>
            <p:blipFill>
              <a:blip r:embed="rId12"/>
              <a:stretch>
                <a:fillRect/>
              </a:stretch>
            </p:blipFill>
            <p:spPr>
              <a:xfrm>
                <a:off x="912960" y="2472480"/>
                <a:ext cx="27111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p14:cNvContentPartPr/>
              <p14:nvPr/>
            </p14:nvContentPartPr>
            <p14:xfrm>
              <a:off x="928800" y="2625480"/>
              <a:ext cx="2679120" cy="9000"/>
            </p14:xfrm>
          </p:contentPart>
        </mc:Choice>
        <mc:Fallback xmlns="">
          <p:pic>
            <p:nvPicPr>
              <p:cNvPr id="11" name="Ink 10"/>
              <p:cNvPicPr/>
              <p:nvPr/>
            </p:nvPicPr>
            <p:blipFill>
              <a:blip r:embed="rId14"/>
              <a:stretch>
                <a:fillRect/>
              </a:stretch>
            </p:blipFill>
            <p:spPr>
              <a:xfrm>
                <a:off x="912960" y="2561760"/>
                <a:ext cx="27111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p14:cNvContentPartPr/>
              <p14:nvPr/>
            </p14:nvContentPartPr>
            <p14:xfrm>
              <a:off x="1625400" y="4036320"/>
              <a:ext cx="2393280" cy="18000"/>
            </p14:xfrm>
          </p:contentPart>
        </mc:Choice>
        <mc:Fallback xmlns="">
          <p:pic>
            <p:nvPicPr>
              <p:cNvPr id="12" name="Ink 11"/>
              <p:cNvPicPr/>
              <p:nvPr/>
            </p:nvPicPr>
            <p:blipFill>
              <a:blip r:embed="rId16"/>
              <a:stretch>
                <a:fillRect/>
              </a:stretch>
            </p:blipFill>
            <p:spPr>
              <a:xfrm>
                <a:off x="1609560" y="3972600"/>
                <a:ext cx="24253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p14:cNvContentPartPr/>
              <p14:nvPr/>
            </p14:nvContentPartPr>
            <p14:xfrm>
              <a:off x="1589760" y="4036320"/>
              <a:ext cx="2455920" cy="27000"/>
            </p14:xfrm>
          </p:contentPart>
        </mc:Choice>
        <mc:Fallback xmlns="">
          <p:pic>
            <p:nvPicPr>
              <p:cNvPr id="13" name="Ink 12"/>
              <p:cNvPicPr/>
              <p:nvPr/>
            </p:nvPicPr>
            <p:blipFill>
              <a:blip r:embed="rId18"/>
              <a:stretch>
                <a:fillRect/>
              </a:stretch>
            </p:blipFill>
            <p:spPr>
              <a:xfrm>
                <a:off x="1573560" y="3972600"/>
                <a:ext cx="24879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p14:cNvContentPartPr/>
              <p14:nvPr/>
            </p14:nvContentPartPr>
            <p14:xfrm>
              <a:off x="1589760" y="4911480"/>
              <a:ext cx="2973960" cy="18000"/>
            </p14:xfrm>
          </p:contentPart>
        </mc:Choice>
        <mc:Fallback xmlns="">
          <p:pic>
            <p:nvPicPr>
              <p:cNvPr id="14" name="Ink 13"/>
              <p:cNvPicPr/>
              <p:nvPr/>
            </p:nvPicPr>
            <p:blipFill>
              <a:blip r:embed="rId20"/>
              <a:stretch>
                <a:fillRect/>
              </a:stretch>
            </p:blipFill>
            <p:spPr>
              <a:xfrm>
                <a:off x="1573560" y="4847760"/>
                <a:ext cx="30060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p14:cNvContentPartPr/>
              <p14:nvPr/>
            </p14:nvContentPartPr>
            <p14:xfrm>
              <a:off x="2955960" y="5652360"/>
              <a:ext cx="786240" cy="360"/>
            </p14:xfrm>
          </p:contentPart>
        </mc:Choice>
        <mc:Fallback xmlns="">
          <p:pic>
            <p:nvPicPr>
              <p:cNvPr id="15" name="Ink 14"/>
              <p:cNvPicPr/>
              <p:nvPr/>
            </p:nvPicPr>
            <p:blipFill>
              <a:blip r:embed="rId22"/>
              <a:stretch>
                <a:fillRect/>
              </a:stretch>
            </p:blipFill>
            <p:spPr>
              <a:xfrm>
                <a:off x="2940120" y="5589000"/>
                <a:ext cx="8179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p14:cNvContentPartPr/>
              <p14:nvPr/>
            </p14:nvContentPartPr>
            <p14:xfrm>
              <a:off x="6822360" y="1339560"/>
              <a:ext cx="669960" cy="27000"/>
            </p14:xfrm>
          </p:contentPart>
        </mc:Choice>
        <mc:Fallback xmlns="">
          <p:pic>
            <p:nvPicPr>
              <p:cNvPr id="16" name="Ink 15"/>
              <p:cNvPicPr/>
              <p:nvPr/>
            </p:nvPicPr>
            <p:blipFill>
              <a:blip r:embed="rId24"/>
              <a:stretch>
                <a:fillRect/>
              </a:stretch>
            </p:blipFill>
            <p:spPr>
              <a:xfrm>
                <a:off x="6806520" y="1275840"/>
                <a:ext cx="7020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p14:cNvContentPartPr/>
              <p14:nvPr/>
            </p14:nvContentPartPr>
            <p14:xfrm>
              <a:off x="6911640" y="1258920"/>
              <a:ext cx="563040" cy="18360"/>
            </p14:xfrm>
          </p:contentPart>
        </mc:Choice>
        <mc:Fallback xmlns="">
          <p:pic>
            <p:nvPicPr>
              <p:cNvPr id="17" name="Ink 16"/>
              <p:cNvPicPr/>
              <p:nvPr/>
            </p:nvPicPr>
            <p:blipFill>
              <a:blip r:embed="rId26"/>
              <a:stretch>
                <a:fillRect/>
              </a:stretch>
            </p:blipFill>
            <p:spPr>
              <a:xfrm>
                <a:off x="6895800" y="1195560"/>
                <a:ext cx="594720" cy="145080"/>
              </a:xfrm>
              <a:prstGeom prst="rect">
                <a:avLst/>
              </a:prstGeom>
            </p:spPr>
          </p:pic>
        </mc:Fallback>
      </mc:AlternateContent>
    </p:spTree>
    <p:extLst>
      <p:ext uri="{BB962C8B-B14F-4D97-AF65-F5344CB8AC3E}">
        <p14:creationId xmlns:p14="http://schemas.microsoft.com/office/powerpoint/2010/main" val="72022297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129</a:t>
            </a:fld>
            <a:endParaRPr lang="en-US"/>
          </a:p>
        </p:txBody>
      </p:sp>
      <p:grpSp>
        <p:nvGrpSpPr>
          <p:cNvPr id="48" name="Group 47"/>
          <p:cNvGrpSpPr/>
          <p:nvPr/>
        </p:nvGrpSpPr>
        <p:grpSpPr>
          <a:xfrm>
            <a:off x="304800" y="457200"/>
            <a:ext cx="4620576" cy="508000"/>
            <a:chOff x="789624" y="1191463"/>
            <a:chExt cx="4620576" cy="508000"/>
          </a:xfrm>
        </p:grpSpPr>
        <p:sp>
          <p:nvSpPr>
            <p:cNvPr id="4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5.8 Tab selector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50" name="Group 17"/>
            <p:cNvGrpSpPr>
              <a:grpSpLocks/>
            </p:cNvGrpSpPr>
            <p:nvPr/>
          </p:nvGrpSpPr>
          <p:grpSpPr bwMode="auto">
            <a:xfrm>
              <a:off x="789624" y="1295400"/>
              <a:ext cx="353376" cy="272472"/>
              <a:chOff x="1110" y="2656"/>
              <a:chExt cx="1549" cy="1351"/>
            </a:xfrm>
          </p:grpSpPr>
          <p:sp>
            <p:nvSpPr>
              <p:cNvPr id="5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346114" y="990600"/>
            <a:ext cx="3844886" cy="5440674"/>
          </a:xfrm>
          <a:prstGeom prst="rect">
            <a:avLst/>
          </a:prstGeom>
        </p:spPr>
      </p:pic>
      <p:pic>
        <p:nvPicPr>
          <p:cNvPr id="18" name="Picture 17"/>
          <p:cNvPicPr>
            <a:picLocks noChangeAspect="1"/>
          </p:cNvPicPr>
          <p:nvPr/>
        </p:nvPicPr>
        <p:blipFill>
          <a:blip r:embed="rId4"/>
          <a:stretch>
            <a:fillRect/>
          </a:stretch>
        </p:blipFill>
        <p:spPr>
          <a:xfrm>
            <a:off x="4800600" y="1545847"/>
            <a:ext cx="4081593" cy="1341582"/>
          </a:xfrm>
          <a:prstGeom prst="rect">
            <a:avLst/>
          </a:prstGeom>
        </p:spPr>
      </p:pic>
      <p:pic>
        <p:nvPicPr>
          <p:cNvPr id="19" name="Picture 18"/>
          <p:cNvPicPr>
            <a:picLocks noChangeAspect="1"/>
          </p:cNvPicPr>
          <p:nvPr/>
        </p:nvPicPr>
        <p:blipFill>
          <a:blip r:embed="rId5"/>
          <a:stretch>
            <a:fillRect/>
          </a:stretch>
        </p:blipFill>
        <p:spPr>
          <a:xfrm>
            <a:off x="5103244" y="3224556"/>
            <a:ext cx="3693595" cy="2304362"/>
          </a:xfrm>
          <a:prstGeom prst="rect">
            <a:avLst/>
          </a:prstGeom>
          <a:ln>
            <a:solidFill>
              <a:schemeClr val="tx1"/>
            </a:solidFill>
          </a:ln>
        </p:spPr>
      </p:pic>
      <p:sp>
        <p:nvSpPr>
          <p:cNvPr id="20" name="TextBox 19"/>
          <p:cNvSpPr txBox="1"/>
          <p:nvPr/>
        </p:nvSpPr>
        <p:spPr>
          <a:xfrm>
            <a:off x="5510583" y="728990"/>
            <a:ext cx="2661626" cy="523220"/>
          </a:xfrm>
          <a:prstGeom prst="rect">
            <a:avLst/>
          </a:prstGeom>
          <a:noFill/>
        </p:spPr>
        <p:txBody>
          <a:bodyPr wrap="none" rtlCol="0">
            <a:spAutoFit/>
          </a:bodyPr>
          <a:lstStyle/>
          <a:p>
            <a:r>
              <a:rPr lang="en-US" sz="2800" smtClean="0"/>
              <a:t>Layout_login.xml</a:t>
            </a:r>
            <a:endParaRPr lang="en-US" sz="2800"/>
          </a:p>
        </p:txBody>
      </p:sp>
    </p:spTree>
    <p:extLst>
      <p:ext uri="{BB962C8B-B14F-4D97-AF65-F5344CB8AC3E}">
        <p14:creationId xmlns:p14="http://schemas.microsoft.com/office/powerpoint/2010/main" val="35674221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13</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479321" y="990600"/>
            <a:ext cx="2467342" cy="494431"/>
          </a:xfrm>
          <a:prstGeom prst="rect">
            <a:avLst/>
          </a:prstGeom>
        </p:spPr>
        <p:txBody>
          <a:bodyPr wrap="none">
            <a:spAutoFit/>
          </a:bodyPr>
          <a:lstStyle/>
          <a:p>
            <a:pPr>
              <a:lnSpc>
                <a:spcPct val="120000"/>
              </a:lnSpc>
            </a:pPr>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rPr>
              <a:t>LinearLayout</a:t>
            </a:r>
            <a:r>
              <a:rPr lang="en-US" sz="2400" b="1">
                <a:solidFill>
                  <a:srgbClr val="000000"/>
                </a:solidFill>
                <a:latin typeface="Arial" panose="020B0604020202020204" pitchFamily="34" charset="0"/>
              </a:rPr>
              <a:t>: </a:t>
            </a:r>
          </a:p>
        </p:txBody>
      </p:sp>
      <p:sp>
        <p:nvSpPr>
          <p:cNvPr id="4" name="Rectangle 3"/>
          <p:cNvSpPr/>
          <p:nvPr/>
        </p:nvSpPr>
        <p:spPr>
          <a:xfrm>
            <a:off x="623540" y="1464249"/>
            <a:ext cx="8215660" cy="4893647"/>
          </a:xfrm>
          <a:prstGeom prst="rect">
            <a:avLst/>
          </a:prstGeom>
        </p:spPr>
        <p:txBody>
          <a:bodyPr wrap="square">
            <a:spAutoFit/>
          </a:bodyPr>
          <a:lstStyle/>
          <a:p>
            <a:r>
              <a:rPr lang="en-US" sz="2600">
                <a:solidFill>
                  <a:srgbClr val="000000"/>
                </a:solidFill>
                <a:latin typeface="Wingdings 3" panose="05040102010807070707" pitchFamily="18" charset="2"/>
              </a:rPr>
              <a:t></a:t>
            </a:r>
            <a:r>
              <a:rPr lang="en-US" sz="2600">
                <a:solidFill>
                  <a:srgbClr val="000000"/>
                </a:solidFill>
                <a:latin typeface="Arial" panose="020B0604020202020204" pitchFamily="34" charset="0"/>
              </a:rPr>
              <a:t>aligns all children in a single direction —vertically or horizontally depending on the </a:t>
            </a:r>
            <a:r>
              <a:rPr lang="en-US" sz="2600" b="1">
                <a:solidFill>
                  <a:schemeClr val="tx2"/>
                </a:solidFill>
                <a:latin typeface="Arial" panose="020B0604020202020204" pitchFamily="34" charset="0"/>
              </a:rPr>
              <a:t>android:orientation</a:t>
            </a:r>
            <a:r>
              <a:rPr lang="en-US" sz="2600">
                <a:solidFill>
                  <a:srgbClr val="000000"/>
                </a:solidFill>
                <a:latin typeface="Arial" panose="020B0604020202020204" pitchFamily="34" charset="0"/>
              </a:rPr>
              <a:t> attribute. </a:t>
            </a:r>
          </a:p>
          <a:p>
            <a:r>
              <a:rPr lang="en-US" sz="2600">
                <a:solidFill>
                  <a:srgbClr val="000000"/>
                </a:solidFill>
                <a:latin typeface="Wingdings 3" panose="05040102010807070707" pitchFamily="18" charset="2"/>
              </a:rPr>
              <a:t></a:t>
            </a:r>
            <a:r>
              <a:rPr lang="en-US" sz="2600">
                <a:solidFill>
                  <a:srgbClr val="000000"/>
                </a:solidFill>
                <a:latin typeface="Arial" panose="020B0604020202020204" pitchFamily="34" charset="0"/>
              </a:rPr>
              <a:t>All children are stacked one after the other, (vertical list will only have one child per row, a horizontal list will only be one row high - the height of the tallest child, plus padding). </a:t>
            </a:r>
          </a:p>
          <a:p>
            <a:r>
              <a:rPr lang="en-US" sz="2600">
                <a:solidFill>
                  <a:srgbClr val="000000"/>
                </a:solidFill>
                <a:latin typeface="Wingdings 3" panose="05040102010807070707" pitchFamily="18" charset="2"/>
              </a:rPr>
              <a:t></a:t>
            </a:r>
            <a:r>
              <a:rPr lang="en-US" sz="2600">
                <a:solidFill>
                  <a:srgbClr val="000000"/>
                </a:solidFill>
                <a:latin typeface="Arial" panose="020B0604020202020204" pitchFamily="34" charset="0"/>
              </a:rPr>
              <a:t>A LinearLayout respects </a:t>
            </a:r>
            <a:r>
              <a:rPr lang="en-US" sz="2600" b="1">
                <a:solidFill>
                  <a:schemeClr val="tx2"/>
                </a:solidFill>
                <a:latin typeface="Arial" panose="020B0604020202020204" pitchFamily="34" charset="0"/>
              </a:rPr>
              <a:t>margins</a:t>
            </a:r>
            <a:r>
              <a:rPr lang="en-US" sz="2600" b="1">
                <a:solidFill>
                  <a:srgbClr val="000000"/>
                </a:solidFill>
                <a:latin typeface="Arial" panose="020B0604020202020204" pitchFamily="34" charset="0"/>
              </a:rPr>
              <a:t> </a:t>
            </a:r>
            <a:r>
              <a:rPr lang="en-US" sz="2600">
                <a:solidFill>
                  <a:srgbClr val="000000"/>
                </a:solidFill>
                <a:latin typeface="Arial" panose="020B0604020202020204" pitchFamily="34" charset="0"/>
              </a:rPr>
              <a:t>between children and the </a:t>
            </a:r>
            <a:r>
              <a:rPr lang="en-US" sz="2600" b="1">
                <a:solidFill>
                  <a:schemeClr val="tx2"/>
                </a:solidFill>
                <a:latin typeface="Arial" panose="020B0604020202020204" pitchFamily="34" charset="0"/>
              </a:rPr>
              <a:t>gravity</a:t>
            </a:r>
            <a:r>
              <a:rPr lang="en-US" sz="2600" b="1">
                <a:solidFill>
                  <a:srgbClr val="000000"/>
                </a:solidFill>
                <a:latin typeface="Arial" panose="020B0604020202020204" pitchFamily="34" charset="0"/>
              </a:rPr>
              <a:t> </a:t>
            </a:r>
            <a:r>
              <a:rPr lang="en-US" sz="2600">
                <a:solidFill>
                  <a:srgbClr val="000000"/>
                </a:solidFill>
                <a:latin typeface="Arial" panose="020B0604020202020204" pitchFamily="34" charset="0"/>
              </a:rPr>
              <a:t>(right, center, or left alignment) of each child. </a:t>
            </a:r>
          </a:p>
          <a:p>
            <a:r>
              <a:rPr lang="en-US" sz="2600">
                <a:solidFill>
                  <a:srgbClr val="000000"/>
                </a:solidFill>
                <a:latin typeface="Wingdings 3" panose="05040102010807070707" pitchFamily="18" charset="2"/>
              </a:rPr>
              <a:t></a:t>
            </a:r>
            <a:r>
              <a:rPr lang="en-US" sz="2600">
                <a:solidFill>
                  <a:srgbClr val="000000"/>
                </a:solidFill>
                <a:latin typeface="Arial" panose="020B0604020202020204" pitchFamily="34" charset="0"/>
              </a:rPr>
              <a:t>You may attribute a </a:t>
            </a:r>
            <a:r>
              <a:rPr lang="en-US" sz="2600" b="1">
                <a:solidFill>
                  <a:schemeClr val="tx2"/>
                </a:solidFill>
                <a:latin typeface="Arial" panose="020B0604020202020204" pitchFamily="34" charset="0"/>
              </a:rPr>
              <a:t>weight</a:t>
            </a:r>
            <a:r>
              <a:rPr lang="en-US" sz="2600" b="1">
                <a:solidFill>
                  <a:srgbClr val="000000"/>
                </a:solidFill>
                <a:latin typeface="Arial" panose="020B0604020202020204" pitchFamily="34" charset="0"/>
              </a:rPr>
              <a:t> </a:t>
            </a:r>
            <a:r>
              <a:rPr lang="en-US" sz="2600">
                <a:solidFill>
                  <a:srgbClr val="000000"/>
                </a:solidFill>
                <a:latin typeface="Arial" panose="020B0604020202020204" pitchFamily="34" charset="0"/>
              </a:rPr>
              <a:t>to children of a LinearLayout (wrap_content) </a:t>
            </a:r>
          </a:p>
        </p:txBody>
      </p:sp>
    </p:spTree>
    <p:extLst>
      <p:ext uri="{BB962C8B-B14F-4D97-AF65-F5344CB8AC3E}">
        <p14:creationId xmlns:p14="http://schemas.microsoft.com/office/powerpoint/2010/main" val="14536934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130</a:t>
            </a:fld>
            <a:endParaRPr lang="en-US"/>
          </a:p>
        </p:txBody>
      </p:sp>
      <p:grpSp>
        <p:nvGrpSpPr>
          <p:cNvPr id="48" name="Group 47"/>
          <p:cNvGrpSpPr/>
          <p:nvPr/>
        </p:nvGrpSpPr>
        <p:grpSpPr>
          <a:xfrm>
            <a:off x="304800" y="457200"/>
            <a:ext cx="4620576" cy="508000"/>
            <a:chOff x="789624" y="1191463"/>
            <a:chExt cx="4620576" cy="508000"/>
          </a:xfrm>
        </p:grpSpPr>
        <p:sp>
          <p:nvSpPr>
            <p:cNvPr id="4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5.8 Tab selector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50" name="Group 17"/>
            <p:cNvGrpSpPr>
              <a:grpSpLocks/>
            </p:cNvGrpSpPr>
            <p:nvPr/>
          </p:nvGrpSpPr>
          <p:grpSpPr bwMode="auto">
            <a:xfrm>
              <a:off x="789624" y="1295400"/>
              <a:ext cx="353376" cy="272472"/>
              <a:chOff x="1110" y="2656"/>
              <a:chExt cx="1549" cy="1351"/>
            </a:xfrm>
          </p:grpSpPr>
          <p:sp>
            <p:nvSpPr>
              <p:cNvPr id="5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3" name="Picture 2"/>
          <p:cNvPicPr>
            <a:picLocks noChangeAspect="1"/>
          </p:cNvPicPr>
          <p:nvPr/>
        </p:nvPicPr>
        <p:blipFill>
          <a:blip r:embed="rId3"/>
          <a:stretch>
            <a:fillRect/>
          </a:stretch>
        </p:blipFill>
        <p:spPr>
          <a:xfrm>
            <a:off x="994731" y="1007957"/>
            <a:ext cx="6553200" cy="5459518"/>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3000600" y="2125440"/>
              <a:ext cx="2268360" cy="27000"/>
            </p14:xfrm>
          </p:contentPart>
        </mc:Choice>
        <mc:Fallback xmlns="">
          <p:pic>
            <p:nvPicPr>
              <p:cNvPr id="4" name="Ink 3"/>
              <p:cNvPicPr/>
              <p:nvPr/>
            </p:nvPicPr>
            <p:blipFill>
              <a:blip r:embed="rId5"/>
              <a:stretch>
                <a:fillRect/>
              </a:stretch>
            </p:blipFill>
            <p:spPr>
              <a:xfrm>
                <a:off x="2984760" y="2061720"/>
                <a:ext cx="23000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2955960" y="2071800"/>
              <a:ext cx="857520" cy="143280"/>
            </p14:xfrm>
          </p:contentPart>
        </mc:Choice>
        <mc:Fallback xmlns="">
          <p:pic>
            <p:nvPicPr>
              <p:cNvPr id="5" name="Ink 4"/>
              <p:cNvPicPr/>
              <p:nvPr/>
            </p:nvPicPr>
            <p:blipFill>
              <a:blip r:embed="rId7"/>
              <a:stretch>
                <a:fillRect/>
              </a:stretch>
            </p:blipFill>
            <p:spPr>
              <a:xfrm>
                <a:off x="2940120" y="2008080"/>
                <a:ext cx="88920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3420360" y="2214720"/>
              <a:ext cx="360" cy="360"/>
            </p14:xfrm>
          </p:contentPart>
        </mc:Choice>
        <mc:Fallback xmlns="">
          <p:pic>
            <p:nvPicPr>
              <p:cNvPr id="7" name="Ink 6"/>
              <p:cNvPicPr/>
              <p:nvPr/>
            </p:nvPicPr>
            <p:blipFill>
              <a:blip r:embed="rId9"/>
              <a:stretch>
                <a:fillRect/>
              </a:stretch>
            </p:blipFill>
            <p:spPr>
              <a:xfrm>
                <a:off x="3404160" y="2151000"/>
                <a:ext cx="32400" cy="127440"/>
              </a:xfrm>
              <a:prstGeom prst="rect">
                <a:avLst/>
              </a:prstGeom>
            </p:spPr>
          </p:pic>
        </mc:Fallback>
      </mc:AlternateContent>
    </p:spTree>
    <p:extLst>
      <p:ext uri="{BB962C8B-B14F-4D97-AF65-F5344CB8AC3E}">
        <p14:creationId xmlns:p14="http://schemas.microsoft.com/office/powerpoint/2010/main" val="24897290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131</a:t>
            </a:fld>
            <a:endParaRPr lang="en-US"/>
          </a:p>
        </p:txBody>
      </p:sp>
      <p:grpSp>
        <p:nvGrpSpPr>
          <p:cNvPr id="54" name="Group 53"/>
          <p:cNvGrpSpPr/>
          <p:nvPr/>
        </p:nvGrpSpPr>
        <p:grpSpPr>
          <a:xfrm>
            <a:off x="304800" y="457200"/>
            <a:ext cx="4620576" cy="508000"/>
            <a:chOff x="789624" y="1191463"/>
            <a:chExt cx="4620576" cy="508000"/>
          </a:xfrm>
        </p:grpSpPr>
        <p:sp>
          <p:nvSpPr>
            <p:cNvPr id="5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5.9 </a:t>
              </a:r>
              <a:r>
                <a:rPr lang="en-US" sz="2400" b="1"/>
                <a:t>Menu-</a:t>
              </a:r>
              <a:r>
                <a:rPr lang="en-US" sz="2400" b="1">
                  <a:solidFill>
                    <a:srgbClr val="000000"/>
                  </a:solidFill>
                  <a:latin typeface="Calibri" panose="020F0502020204030204" pitchFamily="34" charset="0"/>
                </a:rPr>
                <a:t>Context menu</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56" name="Group 17"/>
            <p:cNvGrpSpPr>
              <a:grpSpLocks/>
            </p:cNvGrpSpPr>
            <p:nvPr/>
          </p:nvGrpSpPr>
          <p:grpSpPr bwMode="auto">
            <a:xfrm>
              <a:off x="789624" y="1295400"/>
              <a:ext cx="353376" cy="272472"/>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479321" y="1038418"/>
            <a:ext cx="8282090" cy="4278094"/>
          </a:xfrm>
          <a:prstGeom prst="rect">
            <a:avLst/>
          </a:prstGeom>
        </p:spPr>
        <p:txBody>
          <a:bodyPr wrap="square">
            <a:spAutoFit/>
          </a:bodyPr>
          <a:lstStyle/>
          <a:p>
            <a:r>
              <a:rPr lang="en-US" sz="3200">
                <a:solidFill>
                  <a:srgbClr val="000000"/>
                </a:solidFill>
                <a:latin typeface="Arial" panose="020B0604020202020204" pitchFamily="34" charset="0"/>
              </a:rPr>
              <a:t>•</a:t>
            </a:r>
            <a:r>
              <a:rPr lang="en-US" sz="3200">
                <a:solidFill>
                  <a:srgbClr val="000000"/>
                </a:solidFill>
                <a:latin typeface="Calibri" panose="020F0502020204030204" pitchFamily="34" charset="0"/>
              </a:rPr>
              <a:t>Menus usually increase the functionality of an app by providing additional operations on a small overlapping panel. Android provides two types of menu known as: </a:t>
            </a:r>
            <a:r>
              <a:rPr lang="en-US" sz="3200" b="1">
                <a:solidFill>
                  <a:srgbClr val="000000"/>
                </a:solidFill>
                <a:latin typeface="Calibri" panose="020F0502020204030204" pitchFamily="34" charset="0"/>
              </a:rPr>
              <a:t>options menu </a:t>
            </a:r>
            <a:r>
              <a:rPr lang="en-US" sz="3200">
                <a:solidFill>
                  <a:srgbClr val="000000"/>
                </a:solidFill>
                <a:latin typeface="Calibri" panose="020F0502020204030204" pitchFamily="34" charset="0"/>
              </a:rPr>
              <a:t>and </a:t>
            </a:r>
            <a:r>
              <a:rPr lang="en-US" sz="3200" b="1">
                <a:solidFill>
                  <a:srgbClr val="000000"/>
                </a:solidFill>
                <a:latin typeface="Calibri" panose="020F0502020204030204" pitchFamily="34" charset="0"/>
              </a:rPr>
              <a:t>context menu</a:t>
            </a:r>
            <a:r>
              <a:rPr lang="en-US" sz="3200">
                <a:solidFill>
                  <a:srgbClr val="000000"/>
                </a:solidFill>
                <a:latin typeface="Calibri" panose="020F0502020204030204" pitchFamily="34" charset="0"/>
              </a:rPr>
              <a:t>. </a:t>
            </a:r>
          </a:p>
          <a:p>
            <a:r>
              <a:rPr lang="en-US" sz="2800">
                <a:solidFill>
                  <a:srgbClr val="000000"/>
                </a:solidFill>
                <a:latin typeface="Arial" panose="020B0604020202020204" pitchFamily="34" charset="0"/>
              </a:rPr>
              <a:t>–</a:t>
            </a:r>
            <a:r>
              <a:rPr lang="en-US" sz="2800">
                <a:solidFill>
                  <a:srgbClr val="000000"/>
                </a:solidFill>
                <a:latin typeface="Calibri" panose="020F0502020204030204" pitchFamily="34" charset="0"/>
              </a:rPr>
              <a:t>The </a:t>
            </a:r>
            <a:r>
              <a:rPr lang="en-US" sz="2800" b="1" i="1">
                <a:solidFill>
                  <a:srgbClr val="000000"/>
                </a:solidFill>
                <a:latin typeface="Calibri" panose="020F0502020204030204" pitchFamily="34" charset="0"/>
              </a:rPr>
              <a:t>options menu </a:t>
            </a:r>
            <a:r>
              <a:rPr lang="en-US" sz="2800">
                <a:solidFill>
                  <a:srgbClr val="000000"/>
                </a:solidFill>
                <a:latin typeface="Calibri" panose="020F0502020204030204" pitchFamily="34" charset="0"/>
              </a:rPr>
              <a:t>is triggered by pressing the hardware </a:t>
            </a:r>
            <a:r>
              <a:rPr lang="en-US" sz="2800" b="1">
                <a:solidFill>
                  <a:srgbClr val="000000"/>
                </a:solidFill>
                <a:latin typeface="Calibri" panose="020F0502020204030204" pitchFamily="34" charset="0"/>
              </a:rPr>
              <a:t>Menu </a:t>
            </a:r>
            <a:r>
              <a:rPr lang="en-US" sz="2800">
                <a:solidFill>
                  <a:srgbClr val="000000"/>
                </a:solidFill>
                <a:latin typeface="Calibri" panose="020F0502020204030204" pitchFamily="34" charset="0"/>
              </a:rPr>
              <a:t>button on the device, while </a:t>
            </a:r>
          </a:p>
          <a:p>
            <a:r>
              <a:rPr lang="en-US" sz="2800">
                <a:solidFill>
                  <a:srgbClr val="000000"/>
                </a:solidFill>
                <a:latin typeface="Arial" panose="020B0604020202020204" pitchFamily="34" charset="0"/>
              </a:rPr>
              <a:t>–</a:t>
            </a:r>
            <a:r>
              <a:rPr lang="en-US" sz="2800">
                <a:solidFill>
                  <a:srgbClr val="000000"/>
                </a:solidFill>
                <a:latin typeface="Calibri" panose="020F0502020204030204" pitchFamily="34" charset="0"/>
              </a:rPr>
              <a:t>the </a:t>
            </a:r>
            <a:r>
              <a:rPr lang="en-US" sz="2800" b="1" i="1">
                <a:solidFill>
                  <a:srgbClr val="000000"/>
                </a:solidFill>
                <a:latin typeface="Calibri" panose="020F0502020204030204" pitchFamily="34" charset="0"/>
              </a:rPr>
              <a:t>context menu </a:t>
            </a:r>
            <a:r>
              <a:rPr lang="en-US" sz="2800">
                <a:solidFill>
                  <a:srgbClr val="000000"/>
                </a:solidFill>
                <a:latin typeface="Calibri" panose="020F0502020204030204" pitchFamily="34" charset="0"/>
              </a:rPr>
              <a:t>is raised by a </a:t>
            </a:r>
            <a:r>
              <a:rPr lang="en-US" sz="2800" i="1">
                <a:solidFill>
                  <a:srgbClr val="000000"/>
                </a:solidFill>
                <a:latin typeface="Calibri" panose="020F0502020204030204" pitchFamily="34" charset="0"/>
              </a:rPr>
              <a:t>tap-and-hold </a:t>
            </a:r>
            <a:r>
              <a:rPr lang="en-US" sz="2800">
                <a:solidFill>
                  <a:srgbClr val="000000"/>
                </a:solidFill>
                <a:latin typeface="Calibri" panose="020F0502020204030204" pitchFamily="34" charset="0"/>
              </a:rPr>
              <a:t>on the widget associated to the menu. </a:t>
            </a:r>
          </a:p>
        </p:txBody>
      </p:sp>
    </p:spTree>
    <p:extLst>
      <p:ext uri="{BB962C8B-B14F-4D97-AF65-F5344CB8AC3E}">
        <p14:creationId xmlns:p14="http://schemas.microsoft.com/office/powerpoint/2010/main" val="425725572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132</a:t>
            </a:fld>
            <a:endParaRPr lang="en-US"/>
          </a:p>
        </p:txBody>
      </p:sp>
      <p:grpSp>
        <p:nvGrpSpPr>
          <p:cNvPr id="54" name="Group 53"/>
          <p:cNvGrpSpPr/>
          <p:nvPr/>
        </p:nvGrpSpPr>
        <p:grpSpPr>
          <a:xfrm>
            <a:off x="304800" y="457200"/>
            <a:ext cx="4620576" cy="508000"/>
            <a:chOff x="789624" y="1191463"/>
            <a:chExt cx="4620576" cy="508000"/>
          </a:xfrm>
        </p:grpSpPr>
        <p:sp>
          <p:nvSpPr>
            <p:cNvPr id="5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5.9 </a:t>
              </a:r>
              <a:r>
                <a:rPr lang="en-US" sz="2400" b="1"/>
                <a:t>Menu-</a:t>
              </a:r>
              <a:r>
                <a:rPr lang="en-US" sz="2400" b="1">
                  <a:solidFill>
                    <a:srgbClr val="000000"/>
                  </a:solidFill>
                  <a:latin typeface="Calibri" panose="020F0502020204030204" pitchFamily="34" charset="0"/>
                </a:rPr>
                <a:t>Context menu</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56" name="Group 17"/>
            <p:cNvGrpSpPr>
              <a:grpSpLocks/>
            </p:cNvGrpSpPr>
            <p:nvPr/>
          </p:nvGrpSpPr>
          <p:grpSpPr bwMode="auto">
            <a:xfrm>
              <a:off x="789624" y="1295400"/>
              <a:ext cx="353376" cy="272472"/>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655210" y="985982"/>
            <a:ext cx="8031590" cy="3908762"/>
          </a:xfrm>
          <a:prstGeom prst="rect">
            <a:avLst/>
          </a:prstGeom>
        </p:spPr>
        <p:txBody>
          <a:bodyPr wrap="square">
            <a:spAutoFit/>
          </a:bodyPr>
          <a:lstStyle/>
          <a:p>
            <a:r>
              <a:rPr lang="en-US" sz="3200">
                <a:solidFill>
                  <a:srgbClr val="000000"/>
                </a:solidFill>
                <a:latin typeface="Arial" panose="020B0604020202020204" pitchFamily="34" charset="0"/>
              </a:rPr>
              <a:t>•</a:t>
            </a:r>
            <a:r>
              <a:rPr lang="en-US" sz="3200" b="1">
                <a:solidFill>
                  <a:srgbClr val="000000"/>
                </a:solidFill>
                <a:latin typeface="Calibri" panose="020F0502020204030204" pitchFamily="34" charset="0"/>
              </a:rPr>
              <a:t>Option </a:t>
            </a:r>
            <a:r>
              <a:rPr lang="en-US" sz="3200">
                <a:solidFill>
                  <a:srgbClr val="000000"/>
                </a:solidFill>
                <a:latin typeface="Calibri" panose="020F0502020204030204" pitchFamily="34" charset="0"/>
              </a:rPr>
              <a:t>and </a:t>
            </a:r>
            <a:r>
              <a:rPr lang="en-US" sz="3200" b="1">
                <a:solidFill>
                  <a:srgbClr val="000000"/>
                </a:solidFill>
                <a:latin typeface="Calibri" panose="020F0502020204030204" pitchFamily="34" charset="0"/>
              </a:rPr>
              <a:t>Context </a:t>
            </a:r>
            <a:r>
              <a:rPr lang="en-US" sz="3200">
                <a:solidFill>
                  <a:srgbClr val="000000"/>
                </a:solidFill>
                <a:latin typeface="Calibri" panose="020F0502020204030204" pitchFamily="34" charset="0"/>
              </a:rPr>
              <a:t>Menus may include: </a:t>
            </a:r>
          </a:p>
          <a:p>
            <a:r>
              <a:rPr lang="en-US" sz="2800">
                <a:solidFill>
                  <a:srgbClr val="000000"/>
                </a:solidFill>
                <a:latin typeface="Arial" panose="020B0604020202020204" pitchFamily="34" charset="0"/>
              </a:rPr>
              <a:t>–</a:t>
            </a:r>
            <a:r>
              <a:rPr lang="en-US" sz="2800">
                <a:solidFill>
                  <a:srgbClr val="000000"/>
                </a:solidFill>
                <a:latin typeface="Calibri" panose="020F0502020204030204" pitchFamily="34" charset="0"/>
              </a:rPr>
              <a:t>1.Text </a:t>
            </a:r>
          </a:p>
          <a:p>
            <a:r>
              <a:rPr lang="en-US" sz="2800">
                <a:solidFill>
                  <a:srgbClr val="000000"/>
                </a:solidFill>
                <a:latin typeface="Arial" panose="020B0604020202020204" pitchFamily="34" charset="0"/>
              </a:rPr>
              <a:t>–</a:t>
            </a:r>
            <a:r>
              <a:rPr lang="en-US" sz="2800">
                <a:solidFill>
                  <a:srgbClr val="000000"/>
                </a:solidFill>
                <a:latin typeface="Calibri" panose="020F0502020204030204" pitchFamily="34" charset="0"/>
              </a:rPr>
              <a:t>2. Icons </a:t>
            </a:r>
          </a:p>
          <a:p>
            <a:r>
              <a:rPr lang="en-US" sz="2800">
                <a:solidFill>
                  <a:srgbClr val="000000"/>
                </a:solidFill>
                <a:latin typeface="Arial" panose="020B0604020202020204" pitchFamily="34" charset="0"/>
              </a:rPr>
              <a:t>–</a:t>
            </a:r>
            <a:r>
              <a:rPr lang="en-US" sz="2800">
                <a:solidFill>
                  <a:srgbClr val="000000"/>
                </a:solidFill>
                <a:latin typeface="Calibri" panose="020F0502020204030204" pitchFamily="34" charset="0"/>
              </a:rPr>
              <a:t>3. Radio Buttons </a:t>
            </a:r>
          </a:p>
          <a:p>
            <a:r>
              <a:rPr lang="en-US" sz="2800">
                <a:solidFill>
                  <a:srgbClr val="000000"/>
                </a:solidFill>
                <a:latin typeface="Arial" panose="020B0604020202020204" pitchFamily="34" charset="0"/>
              </a:rPr>
              <a:t>–</a:t>
            </a:r>
            <a:r>
              <a:rPr lang="en-US" sz="2800">
                <a:solidFill>
                  <a:srgbClr val="000000"/>
                </a:solidFill>
                <a:latin typeface="Calibri" panose="020F0502020204030204" pitchFamily="34" charset="0"/>
              </a:rPr>
              <a:t>4. Check Boxes </a:t>
            </a:r>
          </a:p>
          <a:p>
            <a:r>
              <a:rPr lang="en-US" sz="2800">
                <a:solidFill>
                  <a:srgbClr val="000000"/>
                </a:solidFill>
                <a:latin typeface="Arial" panose="020B0604020202020204" pitchFamily="34" charset="0"/>
              </a:rPr>
              <a:t>–</a:t>
            </a:r>
            <a:r>
              <a:rPr lang="en-US" sz="2800">
                <a:solidFill>
                  <a:srgbClr val="000000"/>
                </a:solidFill>
                <a:latin typeface="Calibri" panose="020F0502020204030204" pitchFamily="34" charset="0"/>
              </a:rPr>
              <a:t>5. Sub-menus </a:t>
            </a:r>
          </a:p>
          <a:p>
            <a:r>
              <a:rPr lang="en-US" sz="2800">
                <a:solidFill>
                  <a:srgbClr val="000000"/>
                </a:solidFill>
                <a:latin typeface="Arial" panose="020B0604020202020204" pitchFamily="34" charset="0"/>
              </a:rPr>
              <a:t>–</a:t>
            </a:r>
            <a:r>
              <a:rPr lang="en-US" sz="2800">
                <a:solidFill>
                  <a:srgbClr val="000000"/>
                </a:solidFill>
                <a:latin typeface="Calibri" panose="020F0502020204030204" pitchFamily="34" charset="0"/>
              </a:rPr>
              <a:t>6. Short-cut keys </a:t>
            </a:r>
          </a:p>
          <a:p>
            <a:r>
              <a:rPr lang="en-US" sz="2400">
                <a:solidFill>
                  <a:srgbClr val="000000"/>
                </a:solidFill>
                <a:latin typeface="Calibri" panose="020F0502020204030204" pitchFamily="34" charset="0"/>
              </a:rPr>
              <a:t>Unlike the </a:t>
            </a:r>
            <a:r>
              <a:rPr lang="en-US" sz="2400" i="1">
                <a:solidFill>
                  <a:srgbClr val="000000"/>
                </a:solidFill>
                <a:latin typeface="Calibri" panose="020F0502020204030204" pitchFamily="34" charset="0"/>
              </a:rPr>
              <a:t>options menu </a:t>
            </a:r>
            <a:r>
              <a:rPr lang="en-US" sz="2400">
                <a:solidFill>
                  <a:srgbClr val="000000"/>
                </a:solidFill>
                <a:latin typeface="Calibri" panose="020F0502020204030204" pitchFamily="34" charset="0"/>
              </a:rPr>
              <a:t>(which is only built once per activity), </a:t>
            </a:r>
            <a:r>
              <a:rPr lang="en-US" sz="2400" i="1">
                <a:solidFill>
                  <a:srgbClr val="000000"/>
                </a:solidFill>
                <a:latin typeface="Calibri" panose="020F0502020204030204" pitchFamily="34" charset="0"/>
              </a:rPr>
              <a:t>context menus </a:t>
            </a:r>
            <a:r>
              <a:rPr lang="en-US" sz="2400">
                <a:solidFill>
                  <a:srgbClr val="000000"/>
                </a:solidFill>
                <a:latin typeface="Calibri" panose="020F0502020204030204" pitchFamily="34" charset="0"/>
              </a:rPr>
              <a:t>are discarded once they are used or dismissed. </a:t>
            </a:r>
            <a:endParaRPr lang="en-US" sz="2400"/>
          </a:p>
        </p:txBody>
      </p:sp>
    </p:spTree>
    <p:extLst>
      <p:ext uri="{BB962C8B-B14F-4D97-AF65-F5344CB8AC3E}">
        <p14:creationId xmlns:p14="http://schemas.microsoft.com/office/powerpoint/2010/main" val="270991750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133</a:t>
            </a:fld>
            <a:endParaRPr lang="en-US"/>
          </a:p>
        </p:txBody>
      </p:sp>
      <p:grpSp>
        <p:nvGrpSpPr>
          <p:cNvPr id="54" name="Group 53"/>
          <p:cNvGrpSpPr/>
          <p:nvPr/>
        </p:nvGrpSpPr>
        <p:grpSpPr>
          <a:xfrm>
            <a:off x="304800" y="457200"/>
            <a:ext cx="4620576" cy="508000"/>
            <a:chOff x="789624" y="1191463"/>
            <a:chExt cx="4620576" cy="508000"/>
          </a:xfrm>
        </p:grpSpPr>
        <p:sp>
          <p:nvSpPr>
            <p:cNvPr id="5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5.9 </a:t>
              </a:r>
              <a:r>
                <a:rPr lang="en-US" sz="2400" b="1"/>
                <a:t>Menu-</a:t>
              </a:r>
              <a:r>
                <a:rPr lang="en-US" sz="2400" b="1">
                  <a:solidFill>
                    <a:srgbClr val="000000"/>
                  </a:solidFill>
                  <a:latin typeface="Calibri" panose="020F0502020204030204" pitchFamily="34" charset="0"/>
                </a:rPr>
                <a:t>Context menu</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56" name="Group 17"/>
            <p:cNvGrpSpPr>
              <a:grpSpLocks/>
            </p:cNvGrpSpPr>
            <p:nvPr/>
          </p:nvGrpSpPr>
          <p:grpSpPr bwMode="auto">
            <a:xfrm>
              <a:off x="789624" y="1295400"/>
              <a:ext cx="353376" cy="272472"/>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4" name="Picture 3"/>
          <p:cNvPicPr>
            <a:picLocks noChangeAspect="1"/>
          </p:cNvPicPr>
          <p:nvPr/>
        </p:nvPicPr>
        <p:blipFill>
          <a:blip r:embed="rId3"/>
          <a:stretch>
            <a:fillRect/>
          </a:stretch>
        </p:blipFill>
        <p:spPr>
          <a:xfrm>
            <a:off x="325332" y="1103773"/>
            <a:ext cx="5314950" cy="4848225"/>
          </a:xfrm>
          <a:prstGeom prst="rect">
            <a:avLst/>
          </a:prstGeom>
        </p:spPr>
      </p:pic>
      <p:pic>
        <p:nvPicPr>
          <p:cNvPr id="5" name="Picture 4"/>
          <p:cNvPicPr>
            <a:picLocks noChangeAspect="1"/>
          </p:cNvPicPr>
          <p:nvPr/>
        </p:nvPicPr>
        <p:blipFill rotWithShape="1">
          <a:blip r:embed="rId4"/>
          <a:srcRect r="41398"/>
          <a:stretch/>
        </p:blipFill>
        <p:spPr>
          <a:xfrm>
            <a:off x="5766647" y="711200"/>
            <a:ext cx="3114675" cy="4848225"/>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2241360" y="2170080"/>
              <a:ext cx="3759840" cy="1705680"/>
            </p14:xfrm>
          </p:contentPart>
        </mc:Choice>
        <mc:Fallback xmlns="">
          <p:pic>
            <p:nvPicPr>
              <p:cNvPr id="7" name="Ink 6"/>
              <p:cNvPicPr/>
              <p:nvPr/>
            </p:nvPicPr>
            <p:blipFill>
              <a:blip r:embed="rId6"/>
              <a:stretch>
                <a:fillRect/>
              </a:stretch>
            </p:blipFill>
            <p:spPr>
              <a:xfrm>
                <a:off x="2232000" y="2160720"/>
                <a:ext cx="3778560" cy="1724400"/>
              </a:xfrm>
              <a:prstGeom prst="rect">
                <a:avLst/>
              </a:prstGeom>
            </p:spPr>
          </p:pic>
        </mc:Fallback>
      </mc:AlternateContent>
    </p:spTree>
    <p:extLst>
      <p:ext uri="{BB962C8B-B14F-4D97-AF65-F5344CB8AC3E}">
        <p14:creationId xmlns:p14="http://schemas.microsoft.com/office/powerpoint/2010/main" val="187484595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134</a:t>
            </a:fld>
            <a:endParaRPr lang="en-US"/>
          </a:p>
        </p:txBody>
      </p:sp>
      <p:grpSp>
        <p:nvGrpSpPr>
          <p:cNvPr id="54" name="Group 53"/>
          <p:cNvGrpSpPr/>
          <p:nvPr/>
        </p:nvGrpSpPr>
        <p:grpSpPr>
          <a:xfrm>
            <a:off x="304800" y="457200"/>
            <a:ext cx="4620576" cy="508000"/>
            <a:chOff x="789624" y="1191463"/>
            <a:chExt cx="4620576" cy="508000"/>
          </a:xfrm>
        </p:grpSpPr>
        <p:sp>
          <p:nvSpPr>
            <p:cNvPr id="5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5.9 </a:t>
              </a:r>
              <a:r>
                <a:rPr lang="en-US" sz="2400" b="1"/>
                <a:t>Menu-</a:t>
              </a:r>
              <a:r>
                <a:rPr lang="en-US" sz="2400" b="1">
                  <a:solidFill>
                    <a:srgbClr val="000000"/>
                  </a:solidFill>
                  <a:latin typeface="Calibri" panose="020F0502020204030204" pitchFamily="34" charset="0"/>
                </a:rPr>
                <a:t>Context menu</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56" name="Group 17"/>
            <p:cNvGrpSpPr>
              <a:grpSpLocks/>
            </p:cNvGrpSpPr>
            <p:nvPr/>
          </p:nvGrpSpPr>
          <p:grpSpPr bwMode="auto">
            <a:xfrm>
              <a:off x="789624" y="1295400"/>
              <a:ext cx="353376" cy="272472"/>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4" name="Picture 3"/>
          <p:cNvPicPr>
            <a:picLocks noChangeAspect="1"/>
          </p:cNvPicPr>
          <p:nvPr/>
        </p:nvPicPr>
        <p:blipFill>
          <a:blip r:embed="rId3"/>
          <a:stretch>
            <a:fillRect/>
          </a:stretch>
        </p:blipFill>
        <p:spPr>
          <a:xfrm>
            <a:off x="4925376" y="812836"/>
            <a:ext cx="4074543" cy="5666509"/>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190500" y="1000125"/>
            <a:ext cx="4533900" cy="5476875"/>
          </a:xfrm>
          <a:prstGeom prst="rect">
            <a:avLst/>
          </a:prstGeom>
          <a:ln>
            <a:solidFill>
              <a:schemeClr val="accent2"/>
            </a:solidFill>
          </a:ln>
        </p:spPr>
      </p:pic>
      <p:sp>
        <p:nvSpPr>
          <p:cNvPr id="9" name="TextBox 8"/>
          <p:cNvSpPr txBox="1"/>
          <p:nvPr/>
        </p:nvSpPr>
        <p:spPr>
          <a:xfrm>
            <a:off x="5793210" y="376471"/>
            <a:ext cx="2449710" cy="369332"/>
          </a:xfrm>
          <a:prstGeom prst="rect">
            <a:avLst/>
          </a:prstGeom>
          <a:noFill/>
        </p:spPr>
        <p:txBody>
          <a:bodyPr wrap="none" rtlCol="0">
            <a:spAutoFit/>
          </a:bodyPr>
          <a:lstStyle/>
          <a:p>
            <a:r>
              <a:rPr lang="en-US" smtClean="0"/>
              <a:t>Menu activity_main.xml</a:t>
            </a:r>
            <a:endParaRPr lang="en-US"/>
          </a:p>
        </p:txBody>
      </p:sp>
    </p:spTree>
    <p:extLst>
      <p:ext uri="{BB962C8B-B14F-4D97-AF65-F5344CB8AC3E}">
        <p14:creationId xmlns:p14="http://schemas.microsoft.com/office/powerpoint/2010/main" val="311640010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135</a:t>
            </a:fld>
            <a:endParaRPr lang="en-US"/>
          </a:p>
        </p:txBody>
      </p:sp>
      <p:grpSp>
        <p:nvGrpSpPr>
          <p:cNvPr id="54" name="Group 53"/>
          <p:cNvGrpSpPr/>
          <p:nvPr/>
        </p:nvGrpSpPr>
        <p:grpSpPr>
          <a:xfrm>
            <a:off x="304800" y="457200"/>
            <a:ext cx="4620576" cy="508000"/>
            <a:chOff x="789624" y="1191463"/>
            <a:chExt cx="4620576" cy="508000"/>
          </a:xfrm>
        </p:grpSpPr>
        <p:sp>
          <p:nvSpPr>
            <p:cNvPr id="5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5.9 Menu-</a:t>
              </a:r>
              <a:r>
                <a:rPr lang="en-US" sz="2400" b="1">
                  <a:solidFill>
                    <a:srgbClr val="000000"/>
                  </a:solidFill>
                  <a:latin typeface="Calibri" panose="020F0502020204030204" pitchFamily="34" charset="0"/>
                </a:rPr>
                <a:t>Context menu</a:t>
              </a:r>
              <a:r>
                <a:rPr lang="en-US" sz="2400">
                  <a:solidFill>
                    <a:srgbClr val="000000"/>
                  </a:solidFill>
                  <a:latin typeface="Calibri" panose="020F0502020204030204" pitchFamily="34" charset="0"/>
                </a:rPr>
                <a:t> </a:t>
              </a:r>
              <a:endParaRPr lang="en-US" sz="2400"/>
            </a:p>
          </p:txBody>
        </p:sp>
        <p:grpSp>
          <p:nvGrpSpPr>
            <p:cNvPr id="56" name="Group 17"/>
            <p:cNvGrpSpPr>
              <a:grpSpLocks/>
            </p:cNvGrpSpPr>
            <p:nvPr/>
          </p:nvGrpSpPr>
          <p:grpSpPr bwMode="auto">
            <a:xfrm>
              <a:off x="789624" y="1295400"/>
              <a:ext cx="353376" cy="272472"/>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353041" y="1323109"/>
            <a:ext cx="3820886" cy="3962400"/>
          </a:xfrm>
          <a:prstGeom prst="rect">
            <a:avLst/>
          </a:prstGeom>
        </p:spPr>
      </p:pic>
      <p:pic>
        <p:nvPicPr>
          <p:cNvPr id="3" name="Picture 2"/>
          <p:cNvPicPr>
            <a:picLocks noChangeAspect="1"/>
          </p:cNvPicPr>
          <p:nvPr/>
        </p:nvPicPr>
        <p:blipFill>
          <a:blip r:embed="rId4"/>
          <a:stretch>
            <a:fillRect/>
          </a:stretch>
        </p:blipFill>
        <p:spPr>
          <a:xfrm>
            <a:off x="5300699" y="1323109"/>
            <a:ext cx="3420737" cy="3505200"/>
          </a:xfrm>
          <a:prstGeom prst="rect">
            <a:avLst/>
          </a:prstGeom>
        </p:spPr>
      </p:pic>
      <p:sp>
        <p:nvSpPr>
          <p:cNvPr id="4" name="TextBox 3"/>
          <p:cNvSpPr txBox="1"/>
          <p:nvPr/>
        </p:nvSpPr>
        <p:spPr>
          <a:xfrm>
            <a:off x="2589092" y="5544176"/>
            <a:ext cx="4435830" cy="461665"/>
          </a:xfrm>
          <a:prstGeom prst="rect">
            <a:avLst/>
          </a:prstGeom>
          <a:noFill/>
        </p:spPr>
        <p:txBody>
          <a:bodyPr wrap="none" rtlCol="0">
            <a:spAutoFit/>
          </a:bodyPr>
          <a:lstStyle/>
          <a:p>
            <a:r>
              <a:rPr lang="en-US" sz="2400" smtClean="0"/>
              <a:t>Long press to show context  menu</a:t>
            </a:r>
            <a:endParaRPr lang="en-US" sz="2400"/>
          </a:p>
        </p:txBody>
      </p:sp>
      <mc:AlternateContent xmlns:mc="http://schemas.openxmlformats.org/markup-compatibility/2006" xmlns:p14="http://schemas.microsoft.com/office/powerpoint/2010/main">
        <mc:Choice Requires="p14">
          <p:contentPart p14:bwMode="auto" r:id="rId5">
            <p14:nvContentPartPr>
              <p14:cNvPr id="11" name="Ink 10"/>
              <p14:cNvContentPartPr/>
              <p14:nvPr/>
            </p14:nvContentPartPr>
            <p14:xfrm>
              <a:off x="3134520" y="2384280"/>
              <a:ext cx="3277440" cy="1303920"/>
            </p14:xfrm>
          </p:contentPart>
        </mc:Choice>
        <mc:Fallback xmlns="">
          <p:pic>
            <p:nvPicPr>
              <p:cNvPr id="11" name="Ink 10"/>
              <p:cNvPicPr/>
              <p:nvPr/>
            </p:nvPicPr>
            <p:blipFill>
              <a:blip r:embed="rId6"/>
              <a:stretch>
                <a:fillRect/>
              </a:stretch>
            </p:blipFill>
            <p:spPr>
              <a:xfrm>
                <a:off x="3125160" y="2374920"/>
                <a:ext cx="3296160" cy="1322640"/>
              </a:xfrm>
              <a:prstGeom prst="rect">
                <a:avLst/>
              </a:prstGeom>
            </p:spPr>
          </p:pic>
        </mc:Fallback>
      </mc:AlternateContent>
    </p:spTree>
    <p:extLst>
      <p:ext uri="{BB962C8B-B14F-4D97-AF65-F5344CB8AC3E}">
        <p14:creationId xmlns:p14="http://schemas.microsoft.com/office/powerpoint/2010/main" val="77433194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136</a:t>
            </a:fld>
            <a:endParaRPr lang="en-US"/>
          </a:p>
        </p:txBody>
      </p:sp>
      <p:grpSp>
        <p:nvGrpSpPr>
          <p:cNvPr id="54" name="Group 53"/>
          <p:cNvGrpSpPr/>
          <p:nvPr/>
        </p:nvGrpSpPr>
        <p:grpSpPr>
          <a:xfrm>
            <a:off x="304800" y="457200"/>
            <a:ext cx="4620576" cy="508000"/>
            <a:chOff x="789624" y="1191463"/>
            <a:chExt cx="4620576" cy="508000"/>
          </a:xfrm>
        </p:grpSpPr>
        <p:sp>
          <p:nvSpPr>
            <p:cNvPr id="5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5.9 Menu-</a:t>
              </a:r>
              <a:r>
                <a:rPr lang="en-US" sz="2400" b="1">
                  <a:solidFill>
                    <a:srgbClr val="000000"/>
                  </a:solidFill>
                  <a:latin typeface="Calibri" panose="020F0502020204030204" pitchFamily="34" charset="0"/>
                </a:rPr>
                <a:t>Context menu</a:t>
              </a:r>
              <a:r>
                <a:rPr lang="en-US" sz="2400">
                  <a:solidFill>
                    <a:srgbClr val="000000"/>
                  </a:solidFill>
                  <a:latin typeface="Calibri" panose="020F0502020204030204" pitchFamily="34" charset="0"/>
                </a:rPr>
                <a:t> </a:t>
              </a:r>
              <a:endParaRPr lang="en-US" sz="2400"/>
            </a:p>
          </p:txBody>
        </p:sp>
        <p:grpSp>
          <p:nvGrpSpPr>
            <p:cNvPr id="56" name="Group 17"/>
            <p:cNvGrpSpPr>
              <a:grpSpLocks/>
            </p:cNvGrpSpPr>
            <p:nvPr/>
          </p:nvGrpSpPr>
          <p:grpSpPr bwMode="auto">
            <a:xfrm>
              <a:off x="789624" y="1295400"/>
              <a:ext cx="353376" cy="272472"/>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5" name="Picture 4"/>
          <p:cNvPicPr>
            <a:picLocks noChangeAspect="1"/>
          </p:cNvPicPr>
          <p:nvPr/>
        </p:nvPicPr>
        <p:blipFill>
          <a:blip r:embed="rId3"/>
          <a:stretch>
            <a:fillRect/>
          </a:stretch>
        </p:blipFill>
        <p:spPr>
          <a:xfrm>
            <a:off x="526643" y="1069137"/>
            <a:ext cx="6159958" cy="5105400"/>
          </a:xfrm>
          <a:prstGeom prst="rect">
            <a:avLst/>
          </a:prstGeom>
        </p:spPr>
      </p:pic>
      <p:pic>
        <p:nvPicPr>
          <p:cNvPr id="7" name="Picture 6"/>
          <p:cNvPicPr>
            <a:picLocks noChangeAspect="1"/>
          </p:cNvPicPr>
          <p:nvPr/>
        </p:nvPicPr>
        <p:blipFill>
          <a:blip r:embed="rId4"/>
          <a:stretch>
            <a:fillRect/>
          </a:stretch>
        </p:blipFill>
        <p:spPr>
          <a:xfrm>
            <a:off x="6071755" y="2412162"/>
            <a:ext cx="2628900" cy="1209675"/>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6402600" y="3732480"/>
              <a:ext cx="1045080" cy="687960"/>
            </p14:xfrm>
          </p:contentPart>
        </mc:Choice>
        <mc:Fallback xmlns="">
          <p:pic>
            <p:nvPicPr>
              <p:cNvPr id="8" name="Ink 7"/>
              <p:cNvPicPr/>
              <p:nvPr/>
            </p:nvPicPr>
            <p:blipFill>
              <a:blip r:embed="rId6"/>
              <a:stretch>
                <a:fillRect/>
              </a:stretch>
            </p:blipFill>
            <p:spPr>
              <a:xfrm>
                <a:off x="6393240" y="3723120"/>
                <a:ext cx="1063800" cy="706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3304080" y="3455640"/>
              <a:ext cx="1768320" cy="18360"/>
            </p14:xfrm>
          </p:contentPart>
        </mc:Choice>
        <mc:Fallback xmlns="">
          <p:pic>
            <p:nvPicPr>
              <p:cNvPr id="9" name="Ink 8"/>
              <p:cNvPicPr/>
              <p:nvPr/>
            </p:nvPicPr>
            <p:blipFill>
              <a:blip r:embed="rId8"/>
              <a:stretch>
                <a:fillRect/>
              </a:stretch>
            </p:blipFill>
            <p:spPr>
              <a:xfrm>
                <a:off x="3288240" y="3392280"/>
                <a:ext cx="18003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p14:cNvContentPartPr/>
              <p14:nvPr/>
            </p14:nvContentPartPr>
            <p14:xfrm>
              <a:off x="3277440" y="4893480"/>
              <a:ext cx="1821960" cy="9360"/>
            </p14:xfrm>
          </p:contentPart>
        </mc:Choice>
        <mc:Fallback xmlns="">
          <p:pic>
            <p:nvPicPr>
              <p:cNvPr id="10" name="Ink 9"/>
              <p:cNvPicPr/>
              <p:nvPr/>
            </p:nvPicPr>
            <p:blipFill>
              <a:blip r:embed="rId10"/>
              <a:stretch>
                <a:fillRect/>
              </a:stretch>
            </p:blipFill>
            <p:spPr>
              <a:xfrm>
                <a:off x="3261600" y="4830120"/>
                <a:ext cx="1853640" cy="136080"/>
              </a:xfrm>
              <a:prstGeom prst="rect">
                <a:avLst/>
              </a:prstGeom>
            </p:spPr>
          </p:pic>
        </mc:Fallback>
      </mc:AlternateContent>
    </p:spTree>
    <p:extLst>
      <p:ext uri="{BB962C8B-B14F-4D97-AF65-F5344CB8AC3E}">
        <p14:creationId xmlns:p14="http://schemas.microsoft.com/office/powerpoint/2010/main" val="364205035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137</a:t>
            </a:fld>
            <a:endParaRPr lang="en-US"/>
          </a:p>
        </p:txBody>
      </p:sp>
      <p:grpSp>
        <p:nvGrpSpPr>
          <p:cNvPr id="54" name="Group 53"/>
          <p:cNvGrpSpPr/>
          <p:nvPr/>
        </p:nvGrpSpPr>
        <p:grpSpPr>
          <a:xfrm>
            <a:off x="304800" y="457200"/>
            <a:ext cx="4620576" cy="508000"/>
            <a:chOff x="789624" y="1191463"/>
            <a:chExt cx="4620576" cy="508000"/>
          </a:xfrm>
        </p:grpSpPr>
        <p:sp>
          <p:nvSpPr>
            <p:cNvPr id="5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5.9 Menu-</a:t>
              </a:r>
              <a:r>
                <a:rPr lang="en-US" sz="2400" b="1">
                  <a:solidFill>
                    <a:srgbClr val="000000"/>
                  </a:solidFill>
                  <a:latin typeface="Calibri" panose="020F0502020204030204" pitchFamily="34" charset="0"/>
                </a:rPr>
                <a:t>Context menu</a:t>
              </a:r>
              <a:r>
                <a:rPr lang="en-US" sz="2400">
                  <a:solidFill>
                    <a:srgbClr val="000000"/>
                  </a:solidFill>
                  <a:latin typeface="Calibri" panose="020F0502020204030204" pitchFamily="34" charset="0"/>
                </a:rPr>
                <a:t> </a:t>
              </a:r>
              <a:endParaRPr lang="en-US" sz="2400"/>
            </a:p>
          </p:txBody>
        </p:sp>
        <p:grpSp>
          <p:nvGrpSpPr>
            <p:cNvPr id="56" name="Group 17"/>
            <p:cNvGrpSpPr>
              <a:grpSpLocks/>
            </p:cNvGrpSpPr>
            <p:nvPr/>
          </p:nvGrpSpPr>
          <p:grpSpPr bwMode="auto">
            <a:xfrm>
              <a:off x="789624" y="1295400"/>
              <a:ext cx="353376" cy="272472"/>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325332" y="1219200"/>
            <a:ext cx="5625830" cy="4572000"/>
          </a:xfrm>
          <a:prstGeom prst="rect">
            <a:avLst/>
          </a:prstGeom>
        </p:spPr>
      </p:pic>
      <p:pic>
        <p:nvPicPr>
          <p:cNvPr id="10" name="Picture 9"/>
          <p:cNvPicPr>
            <a:picLocks noChangeAspect="1"/>
          </p:cNvPicPr>
          <p:nvPr/>
        </p:nvPicPr>
        <p:blipFill rotWithShape="1">
          <a:blip r:embed="rId4"/>
          <a:srcRect l="2726" t="53147" r="3541"/>
          <a:stretch/>
        </p:blipFill>
        <p:spPr>
          <a:xfrm>
            <a:off x="6286499" y="2514600"/>
            <a:ext cx="2667001" cy="1382507"/>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5313240" y="3277080"/>
              <a:ext cx="804240" cy="152280"/>
            </p14:xfrm>
          </p:contentPart>
        </mc:Choice>
        <mc:Fallback xmlns="">
          <p:pic>
            <p:nvPicPr>
              <p:cNvPr id="3" name="Ink 2"/>
              <p:cNvPicPr/>
              <p:nvPr/>
            </p:nvPicPr>
            <p:blipFill>
              <a:blip r:embed="rId6"/>
              <a:stretch>
                <a:fillRect/>
              </a:stretch>
            </p:blipFill>
            <p:spPr>
              <a:xfrm>
                <a:off x="5303880" y="3267720"/>
                <a:ext cx="822960" cy="171000"/>
              </a:xfrm>
              <a:prstGeom prst="rect">
                <a:avLst/>
              </a:prstGeom>
            </p:spPr>
          </p:pic>
        </mc:Fallback>
      </mc:AlternateContent>
    </p:spTree>
    <p:extLst>
      <p:ext uri="{BB962C8B-B14F-4D97-AF65-F5344CB8AC3E}">
        <p14:creationId xmlns:p14="http://schemas.microsoft.com/office/powerpoint/2010/main" val="91157168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138</a:t>
            </a:fld>
            <a:endParaRPr lang="en-US"/>
          </a:p>
        </p:txBody>
      </p:sp>
      <p:grpSp>
        <p:nvGrpSpPr>
          <p:cNvPr id="54" name="Group 53"/>
          <p:cNvGrpSpPr/>
          <p:nvPr/>
        </p:nvGrpSpPr>
        <p:grpSpPr>
          <a:xfrm>
            <a:off x="304800" y="457200"/>
            <a:ext cx="4620576" cy="508000"/>
            <a:chOff x="789624" y="1191463"/>
            <a:chExt cx="4620576" cy="508000"/>
          </a:xfrm>
        </p:grpSpPr>
        <p:sp>
          <p:nvSpPr>
            <p:cNvPr id="5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5.9 Menu-</a:t>
              </a:r>
              <a:r>
                <a:rPr lang="en-US" sz="2400" b="1">
                  <a:solidFill>
                    <a:srgbClr val="000000"/>
                  </a:solidFill>
                  <a:latin typeface="Calibri" panose="020F0502020204030204" pitchFamily="34" charset="0"/>
                </a:rPr>
                <a:t>Context menu</a:t>
              </a:r>
              <a:r>
                <a:rPr lang="en-US" sz="2400">
                  <a:solidFill>
                    <a:srgbClr val="000000"/>
                  </a:solidFill>
                  <a:latin typeface="Calibri" panose="020F0502020204030204" pitchFamily="34" charset="0"/>
                </a:rPr>
                <a:t> </a:t>
              </a:r>
              <a:endParaRPr lang="en-US" sz="2400"/>
            </a:p>
          </p:txBody>
        </p:sp>
        <p:grpSp>
          <p:nvGrpSpPr>
            <p:cNvPr id="56" name="Group 17"/>
            <p:cNvGrpSpPr>
              <a:grpSpLocks/>
            </p:cNvGrpSpPr>
            <p:nvPr/>
          </p:nvGrpSpPr>
          <p:grpSpPr bwMode="auto">
            <a:xfrm>
              <a:off x="789624" y="1295400"/>
              <a:ext cx="353376" cy="272472"/>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571050" y="1076064"/>
            <a:ext cx="7734750" cy="5324296"/>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598400" y="2786040"/>
              <a:ext cx="3465360" cy="18360"/>
            </p14:xfrm>
          </p:contentPart>
        </mc:Choice>
        <mc:Fallback xmlns="">
          <p:pic>
            <p:nvPicPr>
              <p:cNvPr id="3" name="Ink 2"/>
              <p:cNvPicPr/>
              <p:nvPr/>
            </p:nvPicPr>
            <p:blipFill>
              <a:blip r:embed="rId5"/>
              <a:stretch>
                <a:fillRect/>
              </a:stretch>
            </p:blipFill>
            <p:spPr>
              <a:xfrm>
                <a:off x="1582560" y="2722680"/>
                <a:ext cx="34970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1625400" y="3009240"/>
              <a:ext cx="3554280" cy="18360"/>
            </p14:xfrm>
          </p:contentPart>
        </mc:Choice>
        <mc:Fallback xmlns="">
          <p:pic>
            <p:nvPicPr>
              <p:cNvPr id="4" name="Ink 3"/>
              <p:cNvPicPr/>
              <p:nvPr/>
            </p:nvPicPr>
            <p:blipFill>
              <a:blip r:embed="rId7"/>
              <a:stretch>
                <a:fillRect/>
              </a:stretch>
            </p:blipFill>
            <p:spPr>
              <a:xfrm>
                <a:off x="1609560" y="2945880"/>
                <a:ext cx="35859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2759400" y="4884480"/>
              <a:ext cx="2357640" cy="27360"/>
            </p14:xfrm>
          </p:contentPart>
        </mc:Choice>
        <mc:Fallback xmlns="">
          <p:pic>
            <p:nvPicPr>
              <p:cNvPr id="5" name="Ink 4"/>
              <p:cNvPicPr/>
              <p:nvPr/>
            </p:nvPicPr>
            <p:blipFill>
              <a:blip r:embed="rId9"/>
              <a:stretch>
                <a:fillRect/>
              </a:stretch>
            </p:blipFill>
            <p:spPr>
              <a:xfrm>
                <a:off x="2743560" y="4821120"/>
                <a:ext cx="2389680" cy="154080"/>
              </a:xfrm>
              <a:prstGeom prst="rect">
                <a:avLst/>
              </a:prstGeom>
            </p:spPr>
          </p:pic>
        </mc:Fallback>
      </mc:AlternateContent>
    </p:spTree>
    <p:extLst>
      <p:ext uri="{BB962C8B-B14F-4D97-AF65-F5344CB8AC3E}">
        <p14:creationId xmlns:p14="http://schemas.microsoft.com/office/powerpoint/2010/main" val="294345804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139</a:t>
            </a:fld>
            <a:endParaRPr lang="en-US"/>
          </a:p>
        </p:txBody>
      </p:sp>
      <p:grpSp>
        <p:nvGrpSpPr>
          <p:cNvPr id="54" name="Group 53"/>
          <p:cNvGrpSpPr/>
          <p:nvPr/>
        </p:nvGrpSpPr>
        <p:grpSpPr>
          <a:xfrm>
            <a:off x="304800" y="457200"/>
            <a:ext cx="4620576" cy="508000"/>
            <a:chOff x="789624" y="1191463"/>
            <a:chExt cx="4620576" cy="508000"/>
          </a:xfrm>
        </p:grpSpPr>
        <p:sp>
          <p:nvSpPr>
            <p:cNvPr id="5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5.9 Menu-</a:t>
              </a:r>
              <a:r>
                <a:rPr lang="en-US" sz="2400" b="1">
                  <a:solidFill>
                    <a:srgbClr val="000000"/>
                  </a:solidFill>
                  <a:latin typeface="Calibri" panose="020F0502020204030204" pitchFamily="34" charset="0"/>
                </a:rPr>
                <a:t>Context menu</a:t>
              </a:r>
              <a:r>
                <a:rPr lang="en-US" sz="2400">
                  <a:solidFill>
                    <a:srgbClr val="000000"/>
                  </a:solidFill>
                  <a:latin typeface="Calibri" panose="020F0502020204030204" pitchFamily="34" charset="0"/>
                </a:rPr>
                <a:t> </a:t>
              </a:r>
              <a:endParaRPr lang="en-US" sz="2400"/>
            </a:p>
          </p:txBody>
        </p:sp>
        <p:grpSp>
          <p:nvGrpSpPr>
            <p:cNvPr id="56" name="Group 17"/>
            <p:cNvGrpSpPr>
              <a:grpSpLocks/>
            </p:cNvGrpSpPr>
            <p:nvPr/>
          </p:nvGrpSpPr>
          <p:grpSpPr bwMode="auto">
            <a:xfrm>
              <a:off x="789624" y="1295400"/>
              <a:ext cx="353376" cy="272472"/>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762000" y="1198418"/>
            <a:ext cx="6677025" cy="5248275"/>
          </a:xfrm>
          <a:prstGeom prst="rect">
            <a:avLst/>
          </a:prstGeom>
        </p:spPr>
      </p:pic>
      <p:pic>
        <p:nvPicPr>
          <p:cNvPr id="3" name="Picture 2"/>
          <p:cNvPicPr>
            <a:picLocks noChangeAspect="1"/>
          </p:cNvPicPr>
          <p:nvPr/>
        </p:nvPicPr>
        <p:blipFill>
          <a:blip r:embed="rId4"/>
          <a:stretch>
            <a:fillRect/>
          </a:stretch>
        </p:blipFill>
        <p:spPr>
          <a:xfrm>
            <a:off x="6705600" y="778200"/>
            <a:ext cx="2339169" cy="2124347"/>
          </a:xfrm>
          <a:prstGeom prst="rect">
            <a:avLst/>
          </a:prstGeom>
          <a:ln>
            <a:solidFill>
              <a:schemeClr val="tx1"/>
            </a:solidFill>
          </a:ln>
        </p:spPr>
      </p:pic>
    </p:spTree>
    <p:extLst>
      <p:ext uri="{BB962C8B-B14F-4D97-AF65-F5344CB8AC3E}">
        <p14:creationId xmlns:p14="http://schemas.microsoft.com/office/powerpoint/2010/main" val="9268125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14</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479321" y="990600"/>
            <a:ext cx="2467342" cy="494431"/>
          </a:xfrm>
          <a:prstGeom prst="rect">
            <a:avLst/>
          </a:prstGeom>
        </p:spPr>
        <p:txBody>
          <a:bodyPr wrap="none">
            <a:spAutoFit/>
          </a:bodyPr>
          <a:lstStyle/>
          <a:p>
            <a:pPr>
              <a:lnSpc>
                <a:spcPct val="120000"/>
              </a:lnSpc>
            </a:pPr>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rPr>
              <a:t>LinearLayout</a:t>
            </a:r>
            <a:r>
              <a:rPr lang="en-US" sz="2400" b="1">
                <a:solidFill>
                  <a:srgbClr val="000000"/>
                </a:solidFill>
                <a:latin typeface="Arial" panose="020B0604020202020204" pitchFamily="34" charset="0"/>
              </a:rPr>
              <a:t>: </a:t>
            </a:r>
          </a:p>
        </p:txBody>
      </p:sp>
      <p:sp>
        <p:nvSpPr>
          <p:cNvPr id="2" name="Rectangle 1"/>
          <p:cNvSpPr/>
          <p:nvPr/>
        </p:nvSpPr>
        <p:spPr>
          <a:xfrm>
            <a:off x="675992" y="1485031"/>
            <a:ext cx="8242624" cy="3409138"/>
          </a:xfrm>
          <a:prstGeom prst="rect">
            <a:avLst/>
          </a:prstGeom>
        </p:spPr>
        <p:txBody>
          <a:bodyPr wrap="square">
            <a:spAutoFit/>
          </a:bodyPr>
          <a:lstStyle/>
          <a:p>
            <a:pPr>
              <a:lnSpc>
                <a:spcPct val="120000"/>
              </a:lnSpc>
            </a:pPr>
            <a:r>
              <a:rPr lang="en-US" sz="2600">
                <a:solidFill>
                  <a:srgbClr val="000000"/>
                </a:solidFill>
                <a:latin typeface="Wingdings 3" panose="05040102010807070707" pitchFamily="18" charset="2"/>
              </a:rPr>
              <a:t></a:t>
            </a:r>
            <a:r>
              <a:rPr lang="en-US" sz="2600">
                <a:solidFill>
                  <a:srgbClr val="000000"/>
                </a:solidFill>
                <a:latin typeface="Arial" panose="020B0604020202020204" pitchFamily="34" charset="0"/>
              </a:rPr>
              <a:t>LinearLayout Orientation indicates whether the LinearLayout represents a row or a column. </a:t>
            </a:r>
          </a:p>
          <a:p>
            <a:pPr>
              <a:lnSpc>
                <a:spcPct val="120000"/>
              </a:lnSpc>
            </a:pPr>
            <a:r>
              <a:rPr lang="en-US" sz="2600">
                <a:solidFill>
                  <a:srgbClr val="000000"/>
                </a:solidFill>
                <a:latin typeface="Wingdings 3" panose="05040102010807070707" pitchFamily="18" charset="2"/>
              </a:rPr>
              <a:t></a:t>
            </a:r>
            <a:r>
              <a:rPr lang="en-US" sz="2600">
                <a:solidFill>
                  <a:srgbClr val="000000"/>
                </a:solidFill>
                <a:latin typeface="Arial" panose="020B0604020202020204" pitchFamily="34" charset="0"/>
              </a:rPr>
              <a:t>Add the android:orientation property to your LinearLayout element in your XML layout, setting the value to be horizontal for a row or vertical for a column. </a:t>
            </a:r>
          </a:p>
          <a:p>
            <a:pPr>
              <a:lnSpc>
                <a:spcPct val="120000"/>
              </a:lnSpc>
            </a:pPr>
            <a:r>
              <a:rPr lang="en-US" sz="2600">
                <a:solidFill>
                  <a:srgbClr val="000000"/>
                </a:solidFill>
                <a:latin typeface="Wingdings 3" panose="05040102010807070707" pitchFamily="18" charset="2"/>
              </a:rPr>
              <a:t></a:t>
            </a:r>
            <a:r>
              <a:rPr lang="en-US" sz="2600">
                <a:solidFill>
                  <a:srgbClr val="000000"/>
                </a:solidFill>
                <a:latin typeface="Arial" panose="020B0604020202020204" pitchFamily="34" charset="0"/>
              </a:rPr>
              <a:t>The orientation can be modified at runtime by invoking setOrientation() </a:t>
            </a:r>
          </a:p>
        </p:txBody>
      </p:sp>
    </p:spTree>
    <p:extLst>
      <p:ext uri="{BB962C8B-B14F-4D97-AF65-F5344CB8AC3E}">
        <p14:creationId xmlns:p14="http://schemas.microsoft.com/office/powerpoint/2010/main" val="426607971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140</a:t>
            </a:fld>
            <a:endParaRPr lang="en-US"/>
          </a:p>
        </p:txBody>
      </p:sp>
      <p:grpSp>
        <p:nvGrpSpPr>
          <p:cNvPr id="54" name="Group 53"/>
          <p:cNvGrpSpPr/>
          <p:nvPr/>
        </p:nvGrpSpPr>
        <p:grpSpPr>
          <a:xfrm>
            <a:off x="304800" y="457200"/>
            <a:ext cx="4620576" cy="508000"/>
            <a:chOff x="789624" y="1191463"/>
            <a:chExt cx="4620576" cy="508000"/>
          </a:xfrm>
        </p:grpSpPr>
        <p:sp>
          <p:nvSpPr>
            <p:cNvPr id="5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5.9 Menu-</a:t>
              </a:r>
              <a:r>
                <a:rPr lang="en-US" sz="2400" b="1">
                  <a:solidFill>
                    <a:srgbClr val="000000"/>
                  </a:solidFill>
                  <a:latin typeface="Calibri" panose="020F0502020204030204" pitchFamily="34" charset="0"/>
                </a:rPr>
                <a:t>Context menu</a:t>
              </a:r>
              <a:r>
                <a:rPr lang="en-US" sz="2400">
                  <a:solidFill>
                    <a:srgbClr val="000000"/>
                  </a:solidFill>
                  <a:latin typeface="Calibri" panose="020F0502020204030204" pitchFamily="34" charset="0"/>
                </a:rPr>
                <a:t> </a:t>
              </a:r>
              <a:endParaRPr lang="en-US" sz="2400"/>
            </a:p>
          </p:txBody>
        </p:sp>
        <p:grpSp>
          <p:nvGrpSpPr>
            <p:cNvPr id="56" name="Group 17"/>
            <p:cNvGrpSpPr>
              <a:grpSpLocks/>
            </p:cNvGrpSpPr>
            <p:nvPr/>
          </p:nvGrpSpPr>
          <p:grpSpPr bwMode="auto">
            <a:xfrm>
              <a:off x="789624" y="1295400"/>
              <a:ext cx="353376" cy="272472"/>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3" name="Picture 2"/>
          <p:cNvPicPr>
            <a:picLocks noChangeAspect="1"/>
          </p:cNvPicPr>
          <p:nvPr/>
        </p:nvPicPr>
        <p:blipFill>
          <a:blip r:embed="rId3"/>
          <a:stretch>
            <a:fillRect/>
          </a:stretch>
        </p:blipFill>
        <p:spPr>
          <a:xfrm>
            <a:off x="742950" y="1352550"/>
            <a:ext cx="7658100" cy="4152900"/>
          </a:xfrm>
          <a:prstGeom prst="rect">
            <a:avLst/>
          </a:prstGeom>
        </p:spPr>
      </p:pic>
    </p:spTree>
    <p:extLst>
      <p:ext uri="{BB962C8B-B14F-4D97-AF65-F5344CB8AC3E}">
        <p14:creationId xmlns:p14="http://schemas.microsoft.com/office/powerpoint/2010/main" val="372159038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141</a:t>
            </a:fld>
            <a:endParaRPr lang="en-US"/>
          </a:p>
        </p:txBody>
      </p:sp>
      <p:grpSp>
        <p:nvGrpSpPr>
          <p:cNvPr id="2" name="Group 1"/>
          <p:cNvGrpSpPr/>
          <p:nvPr/>
        </p:nvGrpSpPr>
        <p:grpSpPr>
          <a:xfrm>
            <a:off x="304800" y="457200"/>
            <a:ext cx="4813298" cy="508000"/>
            <a:chOff x="2120902" y="3454400"/>
            <a:chExt cx="4813298" cy="508000"/>
          </a:xfrm>
        </p:grpSpPr>
        <p:sp>
          <p:nvSpPr>
            <p:cNvPr id="3" name="AutoShape 50"/>
            <p:cNvSpPr>
              <a:spLocks noChangeArrowheads="1"/>
            </p:cNvSpPr>
            <p:nvPr/>
          </p:nvSpPr>
          <p:spPr bwMode="gray">
            <a:xfrm>
              <a:off x="2425701" y="3454400"/>
              <a:ext cx="4508499"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solidFill>
                    <a:prstClr val="black"/>
                  </a:solidFill>
                </a:rPr>
                <a:t>6. Custom layout</a:t>
              </a:r>
              <a:endParaRPr lang="en-US" sz="2400" b="1" kern="0" smtClean="0">
                <a:solidFill>
                  <a:srgbClr val="000000"/>
                </a:solidFill>
                <a:latin typeface="Arial" panose="020B0604020202020204" pitchFamily="34" charset="0"/>
              </a:endParaRPr>
            </a:p>
          </p:txBody>
        </p:sp>
        <p:grpSp>
          <p:nvGrpSpPr>
            <p:cNvPr id="4" name="Group 67"/>
            <p:cNvGrpSpPr>
              <a:grpSpLocks/>
            </p:cNvGrpSpPr>
            <p:nvPr/>
          </p:nvGrpSpPr>
          <p:grpSpPr bwMode="auto">
            <a:xfrm>
              <a:off x="2120902" y="3530600"/>
              <a:ext cx="381000" cy="381000"/>
              <a:chOff x="2078" y="1680"/>
              <a:chExt cx="1615" cy="1615"/>
            </a:xfrm>
          </p:grpSpPr>
          <p:sp>
            <p:nvSpPr>
              <p:cNvPr id="5"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7" name="Oval 69"/>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8" name="Oval 70"/>
              <p:cNvSpPr>
                <a:spLocks noChangeArrowheads="1"/>
              </p:cNvSpPr>
              <p:nvPr/>
            </p:nvSpPr>
            <p:spPr bwMode="gray">
              <a:xfrm>
                <a:off x="2254" y="1856"/>
                <a:ext cx="1262" cy="1264"/>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9" name="Oval 71"/>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0" name="Oval 72"/>
              <p:cNvSpPr>
                <a:spLocks noChangeArrowheads="1"/>
              </p:cNvSpPr>
              <p:nvPr/>
            </p:nvSpPr>
            <p:spPr bwMode="gray">
              <a:xfrm>
                <a:off x="2337" y="1939"/>
                <a:ext cx="1096" cy="1098"/>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1" name="Oval 73"/>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grpSp>
      </p:grpSp>
      <p:sp>
        <p:nvSpPr>
          <p:cNvPr id="30" name="Rectangle 29"/>
          <p:cNvSpPr/>
          <p:nvPr/>
        </p:nvSpPr>
        <p:spPr>
          <a:xfrm>
            <a:off x="393611" y="1041400"/>
            <a:ext cx="8549498" cy="4339650"/>
          </a:xfrm>
          <a:prstGeom prst="rect">
            <a:avLst/>
          </a:prstGeom>
        </p:spPr>
        <p:txBody>
          <a:bodyPr wrap="square">
            <a:spAutoFit/>
          </a:bodyPr>
          <a:lstStyle/>
          <a:p>
            <a:r>
              <a:rPr lang="en-US" sz="3200">
                <a:solidFill>
                  <a:srgbClr val="000000"/>
                </a:solidFill>
                <a:latin typeface="Arial" panose="020B0604020202020204" pitchFamily="34" charset="0"/>
              </a:rPr>
              <a:t>•</a:t>
            </a:r>
            <a:r>
              <a:rPr lang="en-US" sz="3200">
                <a:solidFill>
                  <a:srgbClr val="000000"/>
                </a:solidFill>
                <a:latin typeface="Calibri" panose="020F0502020204030204" pitchFamily="34" charset="0"/>
              </a:rPr>
              <a:t>Customized Lists </a:t>
            </a:r>
          </a:p>
          <a:p>
            <a:pPr lvl="1"/>
            <a:r>
              <a:rPr lang="en-US" sz="2800">
                <a:solidFill>
                  <a:srgbClr val="000000"/>
                </a:solidFill>
                <a:latin typeface="Arial" panose="020B0604020202020204" pitchFamily="34" charset="0"/>
              </a:rPr>
              <a:t>–</a:t>
            </a:r>
            <a:r>
              <a:rPr lang="en-US" sz="2800">
                <a:solidFill>
                  <a:srgbClr val="000000"/>
                </a:solidFill>
                <a:latin typeface="Calibri" panose="020F0502020204030204" pitchFamily="34" charset="0"/>
              </a:rPr>
              <a:t>Android provides predefined row layouts for displaying simple lists. However, you may want more control in situations such as: </a:t>
            </a:r>
          </a:p>
          <a:p>
            <a:pPr lvl="2"/>
            <a:r>
              <a:rPr lang="en-US" sz="2400">
                <a:solidFill>
                  <a:srgbClr val="000000"/>
                </a:solidFill>
                <a:latin typeface="Arial" panose="020B0604020202020204" pitchFamily="34" charset="0"/>
              </a:rPr>
              <a:t>•</a:t>
            </a:r>
            <a:r>
              <a:rPr lang="en-US" sz="2400">
                <a:solidFill>
                  <a:srgbClr val="000000"/>
                </a:solidFill>
                <a:latin typeface="Calibri" panose="020F0502020204030204" pitchFamily="34" charset="0"/>
              </a:rPr>
              <a:t>1.Not every row uses the same layout (e.g., some have one line of text, others have two) </a:t>
            </a:r>
          </a:p>
          <a:p>
            <a:pPr lvl="2"/>
            <a:r>
              <a:rPr lang="en-US" sz="2400">
                <a:solidFill>
                  <a:srgbClr val="000000"/>
                </a:solidFill>
                <a:latin typeface="Arial" panose="020B0604020202020204" pitchFamily="34" charset="0"/>
              </a:rPr>
              <a:t>•</a:t>
            </a:r>
            <a:r>
              <a:rPr lang="en-US" sz="2400">
                <a:solidFill>
                  <a:srgbClr val="000000"/>
                </a:solidFill>
                <a:latin typeface="Calibri" panose="020F0502020204030204" pitchFamily="34" charset="0"/>
              </a:rPr>
              <a:t>2.You need to configure the widgets in the rows (e.g., different icons for different cases) </a:t>
            </a:r>
          </a:p>
          <a:p>
            <a:r>
              <a:rPr lang="en-US" sz="3200">
                <a:solidFill>
                  <a:srgbClr val="000000"/>
                </a:solidFill>
                <a:latin typeface="Arial" panose="020B0604020202020204" pitchFamily="34" charset="0"/>
              </a:rPr>
              <a:t>•</a:t>
            </a:r>
            <a:r>
              <a:rPr lang="en-US" sz="3200">
                <a:solidFill>
                  <a:srgbClr val="000000"/>
                </a:solidFill>
                <a:latin typeface="Calibri" panose="020F0502020204030204" pitchFamily="34" charset="0"/>
              </a:rPr>
              <a:t>In those cases, the better option is to create your own subclass of your desired </a:t>
            </a:r>
            <a:r>
              <a:rPr lang="en-US" sz="3200" b="1">
                <a:solidFill>
                  <a:srgbClr val="FF0000"/>
                </a:solidFill>
                <a:latin typeface="Calibri" panose="020F0502020204030204" pitchFamily="34" charset="0"/>
              </a:rPr>
              <a:t>Adapter</a:t>
            </a:r>
            <a:r>
              <a:rPr lang="en-US" sz="3200">
                <a:solidFill>
                  <a:srgbClr val="000000"/>
                </a:solidFill>
                <a:latin typeface="Calibri" panose="020F0502020204030204" pitchFamily="34" charset="0"/>
              </a:rPr>
              <a:t>. </a:t>
            </a:r>
          </a:p>
        </p:txBody>
      </p:sp>
    </p:spTree>
    <p:extLst>
      <p:ext uri="{BB962C8B-B14F-4D97-AF65-F5344CB8AC3E}">
        <p14:creationId xmlns:p14="http://schemas.microsoft.com/office/powerpoint/2010/main" val="68125763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142</a:t>
            </a:fld>
            <a:endParaRPr lang="en-US"/>
          </a:p>
        </p:txBody>
      </p:sp>
      <p:grpSp>
        <p:nvGrpSpPr>
          <p:cNvPr id="9" name="Group 8"/>
          <p:cNvGrpSpPr/>
          <p:nvPr/>
        </p:nvGrpSpPr>
        <p:grpSpPr>
          <a:xfrm>
            <a:off x="304800" y="457200"/>
            <a:ext cx="4813298" cy="508000"/>
            <a:chOff x="2120902" y="3454400"/>
            <a:chExt cx="4813298" cy="508000"/>
          </a:xfrm>
        </p:grpSpPr>
        <p:sp>
          <p:nvSpPr>
            <p:cNvPr id="10" name="AutoShape 50"/>
            <p:cNvSpPr>
              <a:spLocks noChangeArrowheads="1"/>
            </p:cNvSpPr>
            <p:nvPr/>
          </p:nvSpPr>
          <p:spPr bwMode="gray">
            <a:xfrm>
              <a:off x="2425701" y="3454400"/>
              <a:ext cx="4508499"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solidFill>
                    <a:prstClr val="black"/>
                  </a:solidFill>
                </a:rPr>
                <a:t>6. Custom layout</a:t>
              </a:r>
              <a:endParaRPr lang="en-US" sz="2400" b="1" kern="0" smtClean="0">
                <a:solidFill>
                  <a:srgbClr val="000000"/>
                </a:solidFill>
                <a:latin typeface="Arial" panose="020B0604020202020204" pitchFamily="34" charset="0"/>
              </a:endParaRPr>
            </a:p>
          </p:txBody>
        </p:sp>
        <p:grpSp>
          <p:nvGrpSpPr>
            <p:cNvPr id="11" name="Group 67"/>
            <p:cNvGrpSpPr>
              <a:grpSpLocks/>
            </p:cNvGrpSpPr>
            <p:nvPr/>
          </p:nvGrpSpPr>
          <p:grpSpPr bwMode="auto">
            <a:xfrm>
              <a:off x="2120902" y="3530600"/>
              <a:ext cx="381000" cy="381000"/>
              <a:chOff x="2078" y="1680"/>
              <a:chExt cx="1615" cy="1615"/>
            </a:xfrm>
          </p:grpSpPr>
          <p:sp>
            <p:nvSpPr>
              <p:cNvPr id="18"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9" name="Oval 69"/>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20" name="Oval 70"/>
              <p:cNvSpPr>
                <a:spLocks noChangeArrowheads="1"/>
              </p:cNvSpPr>
              <p:nvPr/>
            </p:nvSpPr>
            <p:spPr bwMode="gray">
              <a:xfrm>
                <a:off x="2254" y="1856"/>
                <a:ext cx="1262" cy="1264"/>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21" name="Oval 71"/>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22" name="Oval 72"/>
              <p:cNvSpPr>
                <a:spLocks noChangeArrowheads="1"/>
              </p:cNvSpPr>
              <p:nvPr/>
            </p:nvSpPr>
            <p:spPr bwMode="gray">
              <a:xfrm>
                <a:off x="2337" y="1939"/>
                <a:ext cx="1096" cy="1098"/>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23" name="Oval 73"/>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grpSp>
      </p:grpSp>
      <p:sp>
        <p:nvSpPr>
          <p:cNvPr id="2" name="Rectangle 1"/>
          <p:cNvSpPr/>
          <p:nvPr/>
        </p:nvSpPr>
        <p:spPr>
          <a:xfrm>
            <a:off x="609599" y="1076036"/>
            <a:ext cx="8286219" cy="4154984"/>
          </a:xfrm>
          <a:prstGeom prst="rect">
            <a:avLst/>
          </a:prstGeom>
        </p:spPr>
        <p:txBody>
          <a:bodyPr wrap="square">
            <a:spAutoFit/>
          </a:bodyPr>
          <a:lstStyle/>
          <a:p>
            <a:r>
              <a:rPr lang="en-US" sz="2700">
                <a:solidFill>
                  <a:srgbClr val="000000"/>
                </a:solidFill>
                <a:latin typeface="Arial" panose="020B0604020202020204" pitchFamily="34" charset="0"/>
              </a:rPr>
              <a:t>•</a:t>
            </a:r>
            <a:r>
              <a:rPr lang="en-US" sz="2700">
                <a:solidFill>
                  <a:srgbClr val="000000"/>
                </a:solidFill>
                <a:latin typeface="Calibri" panose="020F0502020204030204" pitchFamily="34" charset="0"/>
              </a:rPr>
              <a:t>Customized Lists </a:t>
            </a:r>
          </a:p>
          <a:p>
            <a:r>
              <a:rPr lang="en-US" sz="2700">
                <a:solidFill>
                  <a:srgbClr val="000000"/>
                </a:solidFill>
                <a:latin typeface="Arial" panose="020B0604020202020204" pitchFamily="34" charset="0"/>
              </a:rPr>
              <a:t>•</a:t>
            </a:r>
            <a:r>
              <a:rPr lang="en-US" sz="2700">
                <a:solidFill>
                  <a:srgbClr val="000000"/>
                </a:solidFill>
                <a:latin typeface="Calibri" panose="020F0502020204030204" pitchFamily="34" charset="0"/>
              </a:rPr>
              <a:t>In order to subclass your desired Adapter, you need to </a:t>
            </a:r>
          </a:p>
          <a:p>
            <a:pPr lvl="1"/>
            <a:r>
              <a:rPr lang="en-US" sz="2400">
                <a:solidFill>
                  <a:srgbClr val="000000"/>
                </a:solidFill>
                <a:latin typeface="Arial" panose="020B0604020202020204" pitchFamily="34" charset="0"/>
              </a:rPr>
              <a:t>–</a:t>
            </a:r>
            <a:r>
              <a:rPr lang="en-US" sz="2400">
                <a:solidFill>
                  <a:srgbClr val="000000"/>
                </a:solidFill>
                <a:latin typeface="Calibri" panose="020F0502020204030204" pitchFamily="34" charset="0"/>
              </a:rPr>
              <a:t>1.override </a:t>
            </a:r>
            <a:r>
              <a:rPr lang="en-US" sz="2400">
                <a:solidFill>
                  <a:srgbClr val="FF0000"/>
                </a:solidFill>
                <a:latin typeface="Calibri" panose="020F0502020204030204" pitchFamily="34" charset="0"/>
              </a:rPr>
              <a:t>getView</a:t>
            </a:r>
            <a:r>
              <a:rPr lang="en-US" sz="2400">
                <a:solidFill>
                  <a:srgbClr val="000000"/>
                </a:solidFill>
                <a:latin typeface="Calibri" panose="020F0502020204030204" pitchFamily="34" charset="0"/>
              </a:rPr>
              <a:t>(), and </a:t>
            </a:r>
          </a:p>
          <a:p>
            <a:pPr lvl="1"/>
            <a:r>
              <a:rPr lang="en-US" sz="2400">
                <a:solidFill>
                  <a:srgbClr val="000000"/>
                </a:solidFill>
                <a:latin typeface="Arial" panose="020B0604020202020204" pitchFamily="34" charset="0"/>
              </a:rPr>
              <a:t>–</a:t>
            </a:r>
            <a:r>
              <a:rPr lang="en-US" sz="2400">
                <a:solidFill>
                  <a:srgbClr val="000000"/>
                </a:solidFill>
                <a:latin typeface="Calibri" panose="020F0502020204030204" pitchFamily="34" charset="0"/>
              </a:rPr>
              <a:t>2.construct your rows yourself. </a:t>
            </a:r>
          </a:p>
          <a:p>
            <a:r>
              <a:rPr lang="en-US" sz="2700">
                <a:solidFill>
                  <a:srgbClr val="000000"/>
                </a:solidFill>
                <a:latin typeface="Arial" panose="020B0604020202020204" pitchFamily="34" charset="0"/>
              </a:rPr>
              <a:t>•</a:t>
            </a:r>
            <a:r>
              <a:rPr lang="en-US" sz="2700">
                <a:solidFill>
                  <a:srgbClr val="000000"/>
                </a:solidFill>
                <a:latin typeface="Calibri" panose="020F0502020204030204" pitchFamily="34" charset="0"/>
              </a:rPr>
              <a:t>The getView()method is responsible for returning a View, representing the row for the supplied position of the adapter. </a:t>
            </a:r>
          </a:p>
          <a:p>
            <a:r>
              <a:rPr lang="en-US" sz="2700">
                <a:solidFill>
                  <a:srgbClr val="000000"/>
                </a:solidFill>
                <a:latin typeface="Arial" panose="020B0604020202020204" pitchFamily="34" charset="0"/>
              </a:rPr>
              <a:t>•</a:t>
            </a:r>
            <a:r>
              <a:rPr lang="en-US" sz="2700">
                <a:solidFill>
                  <a:srgbClr val="000000"/>
                </a:solidFill>
                <a:latin typeface="Calibri" panose="020F0502020204030204" pitchFamily="34" charset="0"/>
              </a:rPr>
              <a:t>Example: Modify getView(), so we can have different icons for different rows in a list –in this case, one icon for short words and one for long words. </a:t>
            </a:r>
          </a:p>
        </p:txBody>
      </p:sp>
    </p:spTree>
    <p:extLst>
      <p:ext uri="{BB962C8B-B14F-4D97-AF65-F5344CB8AC3E}">
        <p14:creationId xmlns:p14="http://schemas.microsoft.com/office/powerpoint/2010/main" val="116439124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143</a:t>
            </a:fld>
            <a:endParaRPr lang="en-US"/>
          </a:p>
        </p:txBody>
      </p:sp>
      <p:grpSp>
        <p:nvGrpSpPr>
          <p:cNvPr id="9" name="Group 8"/>
          <p:cNvGrpSpPr/>
          <p:nvPr/>
        </p:nvGrpSpPr>
        <p:grpSpPr>
          <a:xfrm>
            <a:off x="304800" y="457200"/>
            <a:ext cx="4813298" cy="508000"/>
            <a:chOff x="2120902" y="3454400"/>
            <a:chExt cx="4813298" cy="508000"/>
          </a:xfrm>
        </p:grpSpPr>
        <p:sp>
          <p:nvSpPr>
            <p:cNvPr id="10" name="AutoShape 50"/>
            <p:cNvSpPr>
              <a:spLocks noChangeArrowheads="1"/>
            </p:cNvSpPr>
            <p:nvPr/>
          </p:nvSpPr>
          <p:spPr bwMode="gray">
            <a:xfrm>
              <a:off x="2425701" y="3454400"/>
              <a:ext cx="4508499"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solidFill>
                    <a:prstClr val="black"/>
                  </a:solidFill>
                </a:rPr>
                <a:t>6. Custom layout</a:t>
              </a:r>
              <a:endParaRPr lang="en-US" sz="2400" b="1" kern="0" smtClean="0">
                <a:solidFill>
                  <a:srgbClr val="000000"/>
                </a:solidFill>
                <a:latin typeface="Arial" panose="020B0604020202020204" pitchFamily="34" charset="0"/>
              </a:endParaRPr>
            </a:p>
          </p:txBody>
        </p:sp>
        <p:grpSp>
          <p:nvGrpSpPr>
            <p:cNvPr id="11" name="Group 67"/>
            <p:cNvGrpSpPr>
              <a:grpSpLocks/>
            </p:cNvGrpSpPr>
            <p:nvPr/>
          </p:nvGrpSpPr>
          <p:grpSpPr bwMode="auto">
            <a:xfrm>
              <a:off x="2120902" y="3530600"/>
              <a:ext cx="381000" cy="381000"/>
              <a:chOff x="2078" y="1680"/>
              <a:chExt cx="1615" cy="1615"/>
            </a:xfrm>
          </p:grpSpPr>
          <p:sp>
            <p:nvSpPr>
              <p:cNvPr id="12"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3" name="Oval 69"/>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4" name="Oval 70"/>
              <p:cNvSpPr>
                <a:spLocks noChangeArrowheads="1"/>
              </p:cNvSpPr>
              <p:nvPr/>
            </p:nvSpPr>
            <p:spPr bwMode="gray">
              <a:xfrm>
                <a:off x="2254" y="1856"/>
                <a:ext cx="1262" cy="1264"/>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5" name="Oval 71"/>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6" name="Oval 72"/>
              <p:cNvSpPr>
                <a:spLocks noChangeArrowheads="1"/>
              </p:cNvSpPr>
              <p:nvPr/>
            </p:nvSpPr>
            <p:spPr bwMode="gray">
              <a:xfrm>
                <a:off x="2337" y="1939"/>
                <a:ext cx="1096" cy="1098"/>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7" name="Oval 73"/>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grpSp>
      </p:grpSp>
      <p:pic>
        <p:nvPicPr>
          <p:cNvPr id="5" name="Picture 4"/>
          <p:cNvPicPr>
            <a:picLocks noChangeAspect="1"/>
          </p:cNvPicPr>
          <p:nvPr/>
        </p:nvPicPr>
        <p:blipFill>
          <a:blip r:embed="rId3"/>
          <a:stretch>
            <a:fillRect/>
          </a:stretch>
        </p:blipFill>
        <p:spPr>
          <a:xfrm>
            <a:off x="372829" y="1143000"/>
            <a:ext cx="5419808" cy="5105400"/>
          </a:xfrm>
          <a:prstGeom prst="rect">
            <a:avLst/>
          </a:prstGeom>
        </p:spPr>
      </p:pic>
      <p:pic>
        <p:nvPicPr>
          <p:cNvPr id="7" name="Picture 6"/>
          <p:cNvPicPr>
            <a:picLocks noChangeAspect="1"/>
          </p:cNvPicPr>
          <p:nvPr/>
        </p:nvPicPr>
        <p:blipFill>
          <a:blip r:embed="rId4"/>
          <a:stretch>
            <a:fillRect/>
          </a:stretch>
        </p:blipFill>
        <p:spPr>
          <a:xfrm>
            <a:off x="5867400" y="2133600"/>
            <a:ext cx="3076575" cy="2638425"/>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2830680" y="3286080"/>
              <a:ext cx="1688400" cy="9360"/>
            </p14:xfrm>
          </p:contentPart>
        </mc:Choice>
        <mc:Fallback xmlns="">
          <p:pic>
            <p:nvPicPr>
              <p:cNvPr id="8" name="Ink 7"/>
              <p:cNvPicPr/>
              <p:nvPr/>
            </p:nvPicPr>
            <p:blipFill>
              <a:blip r:embed="rId6"/>
              <a:stretch>
                <a:fillRect/>
              </a:stretch>
            </p:blipFill>
            <p:spPr>
              <a:xfrm>
                <a:off x="2814840" y="3222720"/>
                <a:ext cx="17200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p14:cNvContentPartPr/>
              <p14:nvPr/>
            </p14:nvContentPartPr>
            <p14:xfrm>
              <a:off x="2875320" y="4813200"/>
              <a:ext cx="1848960" cy="36000"/>
            </p14:xfrm>
          </p:contentPart>
        </mc:Choice>
        <mc:Fallback xmlns="">
          <p:pic>
            <p:nvPicPr>
              <p:cNvPr id="18" name="Ink 17"/>
              <p:cNvPicPr/>
              <p:nvPr/>
            </p:nvPicPr>
            <p:blipFill>
              <a:blip r:embed="rId8"/>
              <a:stretch>
                <a:fillRect/>
              </a:stretch>
            </p:blipFill>
            <p:spPr>
              <a:xfrm>
                <a:off x="2859480" y="4749480"/>
                <a:ext cx="18806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p14:cNvContentPartPr/>
              <p14:nvPr/>
            </p14:nvContentPartPr>
            <p14:xfrm>
              <a:off x="4545360" y="2946960"/>
              <a:ext cx="1393200" cy="1794960"/>
            </p14:xfrm>
          </p:contentPart>
        </mc:Choice>
        <mc:Fallback xmlns="">
          <p:pic>
            <p:nvPicPr>
              <p:cNvPr id="19" name="Ink 18"/>
              <p:cNvPicPr/>
              <p:nvPr/>
            </p:nvPicPr>
            <p:blipFill>
              <a:blip r:embed="rId10"/>
              <a:stretch>
                <a:fillRect/>
              </a:stretch>
            </p:blipFill>
            <p:spPr>
              <a:xfrm>
                <a:off x="4536000" y="2937600"/>
                <a:ext cx="1411920" cy="1813680"/>
              </a:xfrm>
              <a:prstGeom prst="rect">
                <a:avLst/>
              </a:prstGeom>
            </p:spPr>
          </p:pic>
        </mc:Fallback>
      </mc:AlternateContent>
    </p:spTree>
    <p:extLst>
      <p:ext uri="{BB962C8B-B14F-4D97-AF65-F5344CB8AC3E}">
        <p14:creationId xmlns:p14="http://schemas.microsoft.com/office/powerpoint/2010/main" val="147759184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144</a:t>
            </a:fld>
            <a:endParaRPr lang="en-US"/>
          </a:p>
        </p:txBody>
      </p:sp>
      <p:grpSp>
        <p:nvGrpSpPr>
          <p:cNvPr id="9" name="Group 8"/>
          <p:cNvGrpSpPr/>
          <p:nvPr/>
        </p:nvGrpSpPr>
        <p:grpSpPr>
          <a:xfrm>
            <a:off x="304800" y="457200"/>
            <a:ext cx="4813298" cy="508000"/>
            <a:chOff x="2120902" y="3454400"/>
            <a:chExt cx="4813298" cy="508000"/>
          </a:xfrm>
        </p:grpSpPr>
        <p:sp>
          <p:nvSpPr>
            <p:cNvPr id="10" name="AutoShape 50"/>
            <p:cNvSpPr>
              <a:spLocks noChangeArrowheads="1"/>
            </p:cNvSpPr>
            <p:nvPr/>
          </p:nvSpPr>
          <p:spPr bwMode="gray">
            <a:xfrm>
              <a:off x="2425701" y="3454400"/>
              <a:ext cx="4508499"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solidFill>
                    <a:prstClr val="black"/>
                  </a:solidFill>
                </a:rPr>
                <a:t>6. Custom layout</a:t>
              </a:r>
              <a:endParaRPr lang="en-US" sz="2400" b="1" kern="0" smtClean="0">
                <a:solidFill>
                  <a:srgbClr val="000000"/>
                </a:solidFill>
                <a:latin typeface="Arial" panose="020B0604020202020204" pitchFamily="34" charset="0"/>
              </a:endParaRPr>
            </a:p>
          </p:txBody>
        </p:sp>
        <p:grpSp>
          <p:nvGrpSpPr>
            <p:cNvPr id="11" name="Group 67"/>
            <p:cNvGrpSpPr>
              <a:grpSpLocks/>
            </p:cNvGrpSpPr>
            <p:nvPr/>
          </p:nvGrpSpPr>
          <p:grpSpPr bwMode="auto">
            <a:xfrm>
              <a:off x="2120902" y="3530600"/>
              <a:ext cx="381000" cy="381000"/>
              <a:chOff x="2078" y="1680"/>
              <a:chExt cx="1615" cy="1615"/>
            </a:xfrm>
          </p:grpSpPr>
          <p:sp>
            <p:nvSpPr>
              <p:cNvPr id="12"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3" name="Oval 69"/>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4" name="Oval 70"/>
              <p:cNvSpPr>
                <a:spLocks noChangeArrowheads="1"/>
              </p:cNvSpPr>
              <p:nvPr/>
            </p:nvSpPr>
            <p:spPr bwMode="gray">
              <a:xfrm>
                <a:off x="2254" y="1856"/>
                <a:ext cx="1262" cy="1264"/>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5" name="Oval 71"/>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6" name="Oval 72"/>
              <p:cNvSpPr>
                <a:spLocks noChangeArrowheads="1"/>
              </p:cNvSpPr>
              <p:nvPr/>
            </p:nvSpPr>
            <p:spPr bwMode="gray">
              <a:xfrm>
                <a:off x="2337" y="1939"/>
                <a:ext cx="1096" cy="1098"/>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7" name="Oval 73"/>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grpSp>
      </p:grpSp>
      <p:pic>
        <p:nvPicPr>
          <p:cNvPr id="3" name="Picture 2"/>
          <p:cNvPicPr>
            <a:picLocks noChangeAspect="1"/>
          </p:cNvPicPr>
          <p:nvPr/>
        </p:nvPicPr>
        <p:blipFill>
          <a:blip r:embed="rId3"/>
          <a:stretch>
            <a:fillRect/>
          </a:stretch>
        </p:blipFill>
        <p:spPr>
          <a:xfrm>
            <a:off x="304800" y="984780"/>
            <a:ext cx="5029200" cy="5403273"/>
          </a:xfrm>
          <a:prstGeom prst="rect">
            <a:avLst/>
          </a:prstGeom>
        </p:spPr>
      </p:pic>
      <p:pic>
        <p:nvPicPr>
          <p:cNvPr id="18" name="Picture 17"/>
          <p:cNvPicPr>
            <a:picLocks noChangeAspect="1"/>
          </p:cNvPicPr>
          <p:nvPr/>
        </p:nvPicPr>
        <p:blipFill rotWithShape="1">
          <a:blip r:embed="rId4"/>
          <a:srcRect t="34657" r="18163" b="55717"/>
          <a:stretch/>
        </p:blipFill>
        <p:spPr>
          <a:xfrm>
            <a:off x="5118098" y="2057400"/>
            <a:ext cx="3776652" cy="38100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2536200" y="2491560"/>
              <a:ext cx="1652400" cy="360"/>
            </p14:xfrm>
          </p:contentPart>
        </mc:Choice>
        <mc:Fallback xmlns="">
          <p:pic>
            <p:nvPicPr>
              <p:cNvPr id="4" name="Ink 3"/>
              <p:cNvPicPr/>
              <p:nvPr/>
            </p:nvPicPr>
            <p:blipFill>
              <a:blip r:embed="rId6"/>
              <a:stretch>
                <a:fillRect/>
              </a:stretch>
            </p:blipFill>
            <p:spPr>
              <a:xfrm>
                <a:off x="2520360" y="2427840"/>
                <a:ext cx="16840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p14:cNvContentPartPr/>
              <p14:nvPr/>
            </p14:nvContentPartPr>
            <p14:xfrm>
              <a:off x="2571840" y="2553840"/>
              <a:ext cx="1581120" cy="27360"/>
            </p14:xfrm>
          </p:contentPart>
        </mc:Choice>
        <mc:Fallback xmlns="">
          <p:pic>
            <p:nvPicPr>
              <p:cNvPr id="5" name="Ink 4"/>
              <p:cNvPicPr/>
              <p:nvPr/>
            </p:nvPicPr>
            <p:blipFill>
              <a:blip r:embed="rId8"/>
              <a:stretch>
                <a:fillRect/>
              </a:stretch>
            </p:blipFill>
            <p:spPr>
              <a:xfrm>
                <a:off x="2556000" y="2490480"/>
                <a:ext cx="16128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2571840" y="4607640"/>
              <a:ext cx="1482840" cy="18360"/>
            </p14:xfrm>
          </p:contentPart>
        </mc:Choice>
        <mc:Fallback xmlns="">
          <p:pic>
            <p:nvPicPr>
              <p:cNvPr id="7" name="Ink 6"/>
              <p:cNvPicPr/>
              <p:nvPr/>
            </p:nvPicPr>
            <p:blipFill>
              <a:blip r:embed="rId10"/>
              <a:stretch>
                <a:fillRect/>
              </a:stretch>
            </p:blipFill>
            <p:spPr>
              <a:xfrm>
                <a:off x="2556000" y="4544280"/>
                <a:ext cx="15145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p14:cNvContentPartPr/>
              <p14:nvPr/>
            </p14:nvContentPartPr>
            <p14:xfrm>
              <a:off x="2589840" y="4652280"/>
              <a:ext cx="1500480" cy="9360"/>
            </p14:xfrm>
          </p:contentPart>
        </mc:Choice>
        <mc:Fallback xmlns="">
          <p:pic>
            <p:nvPicPr>
              <p:cNvPr id="8" name="Ink 7"/>
              <p:cNvPicPr/>
              <p:nvPr/>
            </p:nvPicPr>
            <p:blipFill>
              <a:blip r:embed="rId12"/>
              <a:stretch>
                <a:fillRect/>
              </a:stretch>
            </p:blipFill>
            <p:spPr>
              <a:xfrm>
                <a:off x="2574000" y="4588920"/>
                <a:ext cx="15321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p14:cNvContentPartPr/>
              <p14:nvPr/>
            </p14:nvContentPartPr>
            <p14:xfrm>
              <a:off x="4286520" y="2464560"/>
              <a:ext cx="1768320" cy="2179080"/>
            </p14:xfrm>
          </p:contentPart>
        </mc:Choice>
        <mc:Fallback xmlns="">
          <p:pic>
            <p:nvPicPr>
              <p:cNvPr id="19" name="Ink 18"/>
              <p:cNvPicPr/>
              <p:nvPr/>
            </p:nvPicPr>
            <p:blipFill>
              <a:blip r:embed="rId14"/>
              <a:stretch>
                <a:fillRect/>
              </a:stretch>
            </p:blipFill>
            <p:spPr>
              <a:xfrm>
                <a:off x="4277160" y="2455200"/>
                <a:ext cx="1787040" cy="2197800"/>
              </a:xfrm>
              <a:prstGeom prst="rect">
                <a:avLst/>
              </a:prstGeom>
            </p:spPr>
          </p:pic>
        </mc:Fallback>
      </mc:AlternateContent>
    </p:spTree>
    <p:extLst>
      <p:ext uri="{BB962C8B-B14F-4D97-AF65-F5344CB8AC3E}">
        <p14:creationId xmlns:p14="http://schemas.microsoft.com/office/powerpoint/2010/main" val="46959776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145</a:t>
            </a:fld>
            <a:endParaRPr lang="en-US"/>
          </a:p>
        </p:txBody>
      </p:sp>
      <p:grpSp>
        <p:nvGrpSpPr>
          <p:cNvPr id="9" name="Group 8"/>
          <p:cNvGrpSpPr/>
          <p:nvPr/>
        </p:nvGrpSpPr>
        <p:grpSpPr>
          <a:xfrm>
            <a:off x="304800" y="457200"/>
            <a:ext cx="4813298" cy="508000"/>
            <a:chOff x="2120902" y="3454400"/>
            <a:chExt cx="4813298" cy="508000"/>
          </a:xfrm>
        </p:grpSpPr>
        <p:sp>
          <p:nvSpPr>
            <p:cNvPr id="10" name="AutoShape 50"/>
            <p:cNvSpPr>
              <a:spLocks noChangeArrowheads="1"/>
            </p:cNvSpPr>
            <p:nvPr/>
          </p:nvSpPr>
          <p:spPr bwMode="gray">
            <a:xfrm>
              <a:off x="2425701" y="3454400"/>
              <a:ext cx="4508499"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solidFill>
                    <a:prstClr val="black"/>
                  </a:solidFill>
                </a:rPr>
                <a:t>6. Custom layout</a:t>
              </a:r>
              <a:endParaRPr lang="en-US" sz="2400" b="1" kern="0" smtClean="0">
                <a:solidFill>
                  <a:srgbClr val="000000"/>
                </a:solidFill>
                <a:latin typeface="Arial" panose="020B0604020202020204" pitchFamily="34" charset="0"/>
              </a:endParaRPr>
            </a:p>
          </p:txBody>
        </p:sp>
        <p:grpSp>
          <p:nvGrpSpPr>
            <p:cNvPr id="11" name="Group 67"/>
            <p:cNvGrpSpPr>
              <a:grpSpLocks/>
            </p:cNvGrpSpPr>
            <p:nvPr/>
          </p:nvGrpSpPr>
          <p:grpSpPr bwMode="auto">
            <a:xfrm>
              <a:off x="2120902" y="3530600"/>
              <a:ext cx="381000" cy="381000"/>
              <a:chOff x="2078" y="1680"/>
              <a:chExt cx="1615" cy="1615"/>
            </a:xfrm>
          </p:grpSpPr>
          <p:sp>
            <p:nvSpPr>
              <p:cNvPr id="12"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3" name="Oval 69"/>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4" name="Oval 70"/>
              <p:cNvSpPr>
                <a:spLocks noChangeArrowheads="1"/>
              </p:cNvSpPr>
              <p:nvPr/>
            </p:nvSpPr>
            <p:spPr bwMode="gray">
              <a:xfrm>
                <a:off x="2254" y="1856"/>
                <a:ext cx="1262" cy="1264"/>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5" name="Oval 71"/>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6" name="Oval 72"/>
              <p:cNvSpPr>
                <a:spLocks noChangeArrowheads="1"/>
              </p:cNvSpPr>
              <p:nvPr/>
            </p:nvSpPr>
            <p:spPr bwMode="gray">
              <a:xfrm>
                <a:off x="2337" y="1939"/>
                <a:ext cx="1096" cy="1098"/>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7" name="Oval 73"/>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grpSp>
      </p:grpSp>
      <p:pic>
        <p:nvPicPr>
          <p:cNvPr id="19" name="Picture 18"/>
          <p:cNvPicPr>
            <a:picLocks noChangeAspect="1"/>
          </p:cNvPicPr>
          <p:nvPr/>
        </p:nvPicPr>
        <p:blipFill>
          <a:blip r:embed="rId3"/>
          <a:stretch>
            <a:fillRect/>
          </a:stretch>
        </p:blipFill>
        <p:spPr>
          <a:xfrm>
            <a:off x="270164" y="1219200"/>
            <a:ext cx="8764976" cy="4202545"/>
          </a:xfrm>
          <a:prstGeom prst="rect">
            <a:avLst/>
          </a:prstGeom>
        </p:spPr>
      </p:pic>
      <mc:AlternateContent xmlns:mc="http://schemas.openxmlformats.org/markup-compatibility/2006" xmlns:p14="http://schemas.microsoft.com/office/powerpoint/2010/main">
        <mc:Choice Requires="p14">
          <p:contentPart p14:bwMode="auto" r:id="rId4">
            <p14:nvContentPartPr>
              <p14:cNvPr id="20" name="Ink 19"/>
              <p14:cNvContentPartPr/>
              <p14:nvPr/>
            </p14:nvContentPartPr>
            <p14:xfrm>
              <a:off x="5447160" y="1339560"/>
              <a:ext cx="1875600" cy="9360"/>
            </p14:xfrm>
          </p:contentPart>
        </mc:Choice>
        <mc:Fallback xmlns="">
          <p:pic>
            <p:nvPicPr>
              <p:cNvPr id="20" name="Ink 19"/>
              <p:cNvPicPr/>
              <p:nvPr/>
            </p:nvPicPr>
            <p:blipFill>
              <a:blip r:embed="rId5"/>
              <a:stretch>
                <a:fillRect/>
              </a:stretch>
            </p:blipFill>
            <p:spPr>
              <a:xfrm>
                <a:off x="5431320" y="1275840"/>
                <a:ext cx="19072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p14:cNvContentPartPr/>
              <p14:nvPr/>
            </p14:nvContentPartPr>
            <p14:xfrm>
              <a:off x="1545120" y="3544920"/>
              <a:ext cx="5983200" cy="27360"/>
            </p14:xfrm>
          </p:contentPart>
        </mc:Choice>
        <mc:Fallback xmlns="">
          <p:pic>
            <p:nvPicPr>
              <p:cNvPr id="21" name="Ink 20"/>
              <p:cNvPicPr/>
              <p:nvPr/>
            </p:nvPicPr>
            <p:blipFill>
              <a:blip r:embed="rId7"/>
              <a:stretch>
                <a:fillRect/>
              </a:stretch>
            </p:blipFill>
            <p:spPr>
              <a:xfrm>
                <a:off x="1528920" y="3481560"/>
                <a:ext cx="6015240" cy="154080"/>
              </a:xfrm>
              <a:prstGeom prst="rect">
                <a:avLst/>
              </a:prstGeom>
            </p:spPr>
          </p:pic>
        </mc:Fallback>
      </mc:AlternateContent>
    </p:spTree>
    <p:extLst>
      <p:ext uri="{BB962C8B-B14F-4D97-AF65-F5344CB8AC3E}">
        <p14:creationId xmlns:p14="http://schemas.microsoft.com/office/powerpoint/2010/main" val="406803235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146</a:t>
            </a:fld>
            <a:endParaRPr lang="en-US"/>
          </a:p>
        </p:txBody>
      </p:sp>
      <p:grpSp>
        <p:nvGrpSpPr>
          <p:cNvPr id="9" name="Group 8"/>
          <p:cNvGrpSpPr/>
          <p:nvPr/>
        </p:nvGrpSpPr>
        <p:grpSpPr>
          <a:xfrm>
            <a:off x="304800" y="457200"/>
            <a:ext cx="4813298" cy="508000"/>
            <a:chOff x="2120902" y="3454400"/>
            <a:chExt cx="4813298" cy="508000"/>
          </a:xfrm>
        </p:grpSpPr>
        <p:sp>
          <p:nvSpPr>
            <p:cNvPr id="10" name="AutoShape 50"/>
            <p:cNvSpPr>
              <a:spLocks noChangeArrowheads="1"/>
            </p:cNvSpPr>
            <p:nvPr/>
          </p:nvSpPr>
          <p:spPr bwMode="gray">
            <a:xfrm>
              <a:off x="2425701" y="3454400"/>
              <a:ext cx="4508499"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solidFill>
                    <a:prstClr val="black"/>
                  </a:solidFill>
                </a:rPr>
                <a:t>6. Custom layout</a:t>
              </a:r>
              <a:endParaRPr lang="en-US" sz="2400" b="1" kern="0" smtClean="0">
                <a:solidFill>
                  <a:srgbClr val="000000"/>
                </a:solidFill>
                <a:latin typeface="Arial" panose="020B0604020202020204" pitchFamily="34" charset="0"/>
              </a:endParaRPr>
            </a:p>
          </p:txBody>
        </p:sp>
        <p:grpSp>
          <p:nvGrpSpPr>
            <p:cNvPr id="11" name="Group 67"/>
            <p:cNvGrpSpPr>
              <a:grpSpLocks/>
            </p:cNvGrpSpPr>
            <p:nvPr/>
          </p:nvGrpSpPr>
          <p:grpSpPr bwMode="auto">
            <a:xfrm>
              <a:off x="2120902" y="3530600"/>
              <a:ext cx="381000" cy="381000"/>
              <a:chOff x="2078" y="1680"/>
              <a:chExt cx="1615" cy="1615"/>
            </a:xfrm>
          </p:grpSpPr>
          <p:sp>
            <p:nvSpPr>
              <p:cNvPr id="12"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3" name="Oval 69"/>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4" name="Oval 70"/>
              <p:cNvSpPr>
                <a:spLocks noChangeArrowheads="1"/>
              </p:cNvSpPr>
              <p:nvPr/>
            </p:nvSpPr>
            <p:spPr bwMode="gray">
              <a:xfrm>
                <a:off x="2254" y="1856"/>
                <a:ext cx="1262" cy="1264"/>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5" name="Oval 71"/>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6" name="Oval 72"/>
              <p:cNvSpPr>
                <a:spLocks noChangeArrowheads="1"/>
              </p:cNvSpPr>
              <p:nvPr/>
            </p:nvSpPr>
            <p:spPr bwMode="gray">
              <a:xfrm>
                <a:off x="2337" y="1939"/>
                <a:ext cx="1096" cy="1098"/>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7" name="Oval 73"/>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grpSp>
      </p:grpSp>
      <p:pic>
        <p:nvPicPr>
          <p:cNvPr id="3" name="Picture 2"/>
          <p:cNvPicPr>
            <a:picLocks noChangeAspect="1"/>
          </p:cNvPicPr>
          <p:nvPr/>
        </p:nvPicPr>
        <p:blipFill>
          <a:blip r:embed="rId3"/>
          <a:stretch>
            <a:fillRect/>
          </a:stretch>
        </p:blipFill>
        <p:spPr>
          <a:xfrm>
            <a:off x="228600" y="991708"/>
            <a:ext cx="8458200" cy="5485904"/>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053720" y="2982600"/>
              <a:ext cx="518400" cy="2697120"/>
            </p14:xfrm>
          </p:contentPart>
        </mc:Choice>
        <mc:Fallback xmlns="">
          <p:pic>
            <p:nvPicPr>
              <p:cNvPr id="5" name="Ink 4"/>
              <p:cNvPicPr/>
              <p:nvPr/>
            </p:nvPicPr>
            <p:blipFill>
              <a:blip r:embed="rId5"/>
              <a:stretch>
                <a:fillRect/>
              </a:stretch>
            </p:blipFill>
            <p:spPr>
              <a:xfrm>
                <a:off x="1044360" y="2973240"/>
                <a:ext cx="537120" cy="2715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4947120" y="1071720"/>
              <a:ext cx="2447280" cy="45000"/>
            </p14:xfrm>
          </p:contentPart>
        </mc:Choice>
        <mc:Fallback xmlns="">
          <p:pic>
            <p:nvPicPr>
              <p:cNvPr id="7" name="Ink 6"/>
              <p:cNvPicPr/>
              <p:nvPr/>
            </p:nvPicPr>
            <p:blipFill>
              <a:blip r:embed="rId7"/>
              <a:stretch>
                <a:fillRect/>
              </a:stretch>
            </p:blipFill>
            <p:spPr>
              <a:xfrm>
                <a:off x="4931280" y="1008000"/>
                <a:ext cx="24789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2643480" y="2616480"/>
              <a:ext cx="777240" cy="9360"/>
            </p14:xfrm>
          </p:contentPart>
        </mc:Choice>
        <mc:Fallback xmlns="">
          <p:pic>
            <p:nvPicPr>
              <p:cNvPr id="8" name="Ink 7"/>
              <p:cNvPicPr/>
              <p:nvPr/>
            </p:nvPicPr>
            <p:blipFill>
              <a:blip r:embed="rId9"/>
              <a:stretch>
                <a:fillRect/>
              </a:stretch>
            </p:blipFill>
            <p:spPr>
              <a:xfrm>
                <a:off x="2627280" y="2552760"/>
                <a:ext cx="809280" cy="136440"/>
              </a:xfrm>
              <a:prstGeom prst="rect">
                <a:avLst/>
              </a:prstGeom>
            </p:spPr>
          </p:pic>
        </mc:Fallback>
      </mc:AlternateContent>
    </p:spTree>
    <p:extLst>
      <p:ext uri="{BB962C8B-B14F-4D97-AF65-F5344CB8AC3E}">
        <p14:creationId xmlns:p14="http://schemas.microsoft.com/office/powerpoint/2010/main" val="187629984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147</a:t>
            </a:fld>
            <a:endParaRPr lang="en-US"/>
          </a:p>
        </p:txBody>
      </p:sp>
      <p:grpSp>
        <p:nvGrpSpPr>
          <p:cNvPr id="9" name="Group 8"/>
          <p:cNvGrpSpPr/>
          <p:nvPr/>
        </p:nvGrpSpPr>
        <p:grpSpPr>
          <a:xfrm>
            <a:off x="304800" y="457200"/>
            <a:ext cx="4813298" cy="508000"/>
            <a:chOff x="2120902" y="3454400"/>
            <a:chExt cx="4813298" cy="508000"/>
          </a:xfrm>
        </p:grpSpPr>
        <p:sp>
          <p:nvSpPr>
            <p:cNvPr id="10" name="AutoShape 50"/>
            <p:cNvSpPr>
              <a:spLocks noChangeArrowheads="1"/>
            </p:cNvSpPr>
            <p:nvPr/>
          </p:nvSpPr>
          <p:spPr bwMode="gray">
            <a:xfrm>
              <a:off x="2425701" y="3454400"/>
              <a:ext cx="4508499"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solidFill>
                    <a:prstClr val="black"/>
                  </a:solidFill>
                </a:rPr>
                <a:t>6. Custom layout</a:t>
              </a:r>
              <a:endParaRPr lang="en-US" sz="2400" b="1" kern="0" smtClean="0">
                <a:solidFill>
                  <a:srgbClr val="000000"/>
                </a:solidFill>
                <a:latin typeface="Arial" panose="020B0604020202020204" pitchFamily="34" charset="0"/>
              </a:endParaRPr>
            </a:p>
          </p:txBody>
        </p:sp>
        <p:grpSp>
          <p:nvGrpSpPr>
            <p:cNvPr id="11" name="Group 67"/>
            <p:cNvGrpSpPr>
              <a:grpSpLocks/>
            </p:cNvGrpSpPr>
            <p:nvPr/>
          </p:nvGrpSpPr>
          <p:grpSpPr bwMode="auto">
            <a:xfrm>
              <a:off x="2120902" y="3530600"/>
              <a:ext cx="381000" cy="381000"/>
              <a:chOff x="2078" y="1680"/>
              <a:chExt cx="1615" cy="1615"/>
            </a:xfrm>
          </p:grpSpPr>
          <p:sp>
            <p:nvSpPr>
              <p:cNvPr id="12"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3" name="Oval 69"/>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4" name="Oval 70"/>
              <p:cNvSpPr>
                <a:spLocks noChangeArrowheads="1"/>
              </p:cNvSpPr>
              <p:nvPr/>
            </p:nvSpPr>
            <p:spPr bwMode="gray">
              <a:xfrm>
                <a:off x="2254" y="1856"/>
                <a:ext cx="1262" cy="1264"/>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5" name="Oval 71"/>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6" name="Oval 72"/>
              <p:cNvSpPr>
                <a:spLocks noChangeArrowheads="1"/>
              </p:cNvSpPr>
              <p:nvPr/>
            </p:nvSpPr>
            <p:spPr bwMode="gray">
              <a:xfrm>
                <a:off x="2337" y="1939"/>
                <a:ext cx="1096" cy="1098"/>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7" name="Oval 73"/>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grpSp>
      </p:grpSp>
      <p:sp>
        <p:nvSpPr>
          <p:cNvPr id="2" name="Rectangle 1"/>
          <p:cNvSpPr/>
          <p:nvPr/>
        </p:nvSpPr>
        <p:spPr>
          <a:xfrm>
            <a:off x="495182" y="1041400"/>
            <a:ext cx="8251775" cy="4555093"/>
          </a:xfrm>
          <a:prstGeom prst="rect">
            <a:avLst/>
          </a:prstGeom>
        </p:spPr>
        <p:txBody>
          <a:bodyPr wrap="square">
            <a:spAutoFit/>
          </a:bodyPr>
          <a:lstStyle/>
          <a:p>
            <a:r>
              <a:rPr lang="en-US" sz="3000">
                <a:solidFill>
                  <a:srgbClr val="000000"/>
                </a:solidFill>
                <a:latin typeface="Arial" panose="020B0604020202020204" pitchFamily="34" charset="0"/>
              </a:rPr>
              <a:t>•</a:t>
            </a:r>
            <a:r>
              <a:rPr lang="en-US" sz="3000">
                <a:solidFill>
                  <a:srgbClr val="000000"/>
                </a:solidFill>
                <a:latin typeface="Calibri" panose="020F0502020204030204" pitchFamily="34" charset="0"/>
              </a:rPr>
              <a:t>Customized Lists –LayoutInflater() </a:t>
            </a:r>
          </a:p>
          <a:p>
            <a:r>
              <a:rPr lang="en-US" sz="2600">
                <a:solidFill>
                  <a:srgbClr val="000000"/>
                </a:solidFill>
                <a:latin typeface="Arial" panose="020B0604020202020204" pitchFamily="34" charset="0"/>
              </a:rPr>
              <a:t>–</a:t>
            </a:r>
            <a:r>
              <a:rPr lang="en-US" sz="2600">
                <a:solidFill>
                  <a:srgbClr val="000000"/>
                </a:solidFill>
                <a:latin typeface="Calibri" panose="020F0502020204030204" pitchFamily="34" charset="0"/>
              </a:rPr>
              <a:t>In this case, “inflation” means the act of converting an XML layout specification into the actual tree of View objects the XML represents. </a:t>
            </a:r>
          </a:p>
          <a:p>
            <a:r>
              <a:rPr lang="en-US" sz="2600">
                <a:solidFill>
                  <a:srgbClr val="000000"/>
                </a:solidFill>
                <a:latin typeface="Arial" panose="020B0604020202020204" pitchFamily="34" charset="0"/>
              </a:rPr>
              <a:t>–</a:t>
            </a:r>
            <a:r>
              <a:rPr lang="en-US" sz="2600">
                <a:solidFill>
                  <a:srgbClr val="000000"/>
                </a:solidFill>
                <a:latin typeface="Calibri" panose="020F0502020204030204" pitchFamily="34" charset="0"/>
              </a:rPr>
              <a:t>An ArrayAdapter requires three arguments: current context, layout to show the output row, source data items (data to place in the rows). </a:t>
            </a:r>
          </a:p>
          <a:p>
            <a:r>
              <a:rPr lang="en-US" sz="2600">
                <a:solidFill>
                  <a:srgbClr val="000000"/>
                </a:solidFill>
                <a:latin typeface="Arial" panose="020B0604020202020204" pitchFamily="34" charset="0"/>
              </a:rPr>
              <a:t>–</a:t>
            </a:r>
            <a:r>
              <a:rPr lang="en-US" sz="2600">
                <a:solidFill>
                  <a:srgbClr val="000000"/>
                </a:solidFill>
                <a:latin typeface="Calibri" panose="020F0502020204030204" pitchFamily="34" charset="0"/>
              </a:rPr>
              <a:t>The overridden getView</a:t>
            </a:r>
            <a:r>
              <a:rPr lang="en-US" sz="2600" smtClean="0">
                <a:solidFill>
                  <a:srgbClr val="000000"/>
                </a:solidFill>
                <a:latin typeface="Calibri" panose="020F0502020204030204" pitchFamily="34" charset="0"/>
              </a:rPr>
              <a:t>() method </a:t>
            </a:r>
            <a:r>
              <a:rPr lang="en-US" sz="2600">
                <a:solidFill>
                  <a:srgbClr val="000000"/>
                </a:solidFill>
                <a:latin typeface="Calibri" panose="020F0502020204030204" pitchFamily="34" charset="0"/>
              </a:rPr>
              <a:t>inflates the layout by custom allocating icons and text taken from data source in the user designed row. Once assembled the View (row) is returned. </a:t>
            </a:r>
          </a:p>
        </p:txBody>
      </p:sp>
    </p:spTree>
    <p:extLst>
      <p:ext uri="{BB962C8B-B14F-4D97-AF65-F5344CB8AC3E}">
        <p14:creationId xmlns:p14="http://schemas.microsoft.com/office/powerpoint/2010/main" val="245181816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148</a:t>
            </a:fld>
            <a:endParaRPr lang="en-US"/>
          </a:p>
        </p:txBody>
      </p:sp>
      <p:grpSp>
        <p:nvGrpSpPr>
          <p:cNvPr id="2" name="Group 1"/>
          <p:cNvGrpSpPr/>
          <p:nvPr/>
        </p:nvGrpSpPr>
        <p:grpSpPr>
          <a:xfrm>
            <a:off x="304800" y="457200"/>
            <a:ext cx="4953000" cy="508000"/>
            <a:chOff x="2057400" y="4064000"/>
            <a:chExt cx="4953000" cy="508000"/>
          </a:xfrm>
        </p:grpSpPr>
        <p:sp>
          <p:nvSpPr>
            <p:cNvPr id="3" name="AutoShape 51"/>
            <p:cNvSpPr>
              <a:spLocks noChangeArrowheads="1"/>
            </p:cNvSpPr>
            <p:nvPr/>
          </p:nvSpPr>
          <p:spPr bwMode="gray">
            <a:xfrm>
              <a:off x="2362200" y="4064000"/>
              <a:ext cx="46482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solidFill>
                    <a:prstClr val="black"/>
                  </a:solidFill>
                </a:rPr>
                <a:t>7. Webkit</a:t>
              </a:r>
              <a:endParaRPr lang="en-US" sz="2400" b="1" kern="0" smtClean="0">
                <a:solidFill>
                  <a:srgbClr val="000000"/>
                </a:solidFill>
                <a:latin typeface="Arial" panose="020B0604020202020204" pitchFamily="34" charset="0"/>
              </a:endParaRPr>
            </a:p>
          </p:txBody>
        </p:sp>
        <p:grpSp>
          <p:nvGrpSpPr>
            <p:cNvPr id="4" name="Group 60"/>
            <p:cNvGrpSpPr>
              <a:grpSpLocks/>
            </p:cNvGrpSpPr>
            <p:nvPr/>
          </p:nvGrpSpPr>
          <p:grpSpPr bwMode="auto">
            <a:xfrm>
              <a:off x="2057400" y="4144963"/>
              <a:ext cx="381000" cy="381000"/>
              <a:chOff x="2078" y="1680"/>
              <a:chExt cx="1615" cy="1615"/>
            </a:xfrm>
          </p:grpSpPr>
          <p:sp>
            <p:nvSpPr>
              <p:cNvPr id="5"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7" name="Oval 62"/>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8" name="Oval 63"/>
              <p:cNvSpPr>
                <a:spLocks noChangeArrowheads="1"/>
              </p:cNvSpPr>
              <p:nvPr/>
            </p:nvSpPr>
            <p:spPr bwMode="gray">
              <a:xfrm>
                <a:off x="2254" y="1856"/>
                <a:ext cx="1262" cy="1264"/>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9" name="Oval 64"/>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0" name="Oval 65"/>
              <p:cNvSpPr>
                <a:spLocks noChangeArrowheads="1"/>
              </p:cNvSpPr>
              <p:nvPr/>
            </p:nvSpPr>
            <p:spPr bwMode="gray">
              <a:xfrm>
                <a:off x="2337" y="1939"/>
                <a:ext cx="1096" cy="1098"/>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1" name="Oval 66"/>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grpSp>
      </p:grpSp>
      <p:grpSp>
        <p:nvGrpSpPr>
          <p:cNvPr id="12" name="Group 11"/>
          <p:cNvGrpSpPr/>
          <p:nvPr/>
        </p:nvGrpSpPr>
        <p:grpSpPr>
          <a:xfrm>
            <a:off x="561024" y="11430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7.1 Webkit  Browser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18" name="Group 17"/>
          <p:cNvGrpSpPr/>
          <p:nvPr/>
        </p:nvGrpSpPr>
        <p:grpSpPr>
          <a:xfrm>
            <a:off x="561024" y="19050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7.2 Permission to access internet</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24" name="Group 23"/>
          <p:cNvGrpSpPr/>
          <p:nvPr/>
        </p:nvGrpSpPr>
        <p:grpSpPr>
          <a:xfrm>
            <a:off x="561024" y="25908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7.3 Browser commands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30" name="Group 29"/>
          <p:cNvGrpSpPr/>
          <p:nvPr/>
        </p:nvGrpSpPr>
        <p:grpSpPr>
          <a:xfrm>
            <a:off x="561024" y="3352800"/>
            <a:ext cx="4620576" cy="508000"/>
            <a:chOff x="789624" y="1191463"/>
            <a:chExt cx="4620576" cy="508000"/>
          </a:xfrm>
        </p:grpSpPr>
        <p:sp>
          <p:nvSpPr>
            <p:cNvPr id="31"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7.4 HTML + Javascript + Android</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2" name="Group 17"/>
            <p:cNvGrpSpPr>
              <a:grpSpLocks/>
            </p:cNvGrpSpPr>
            <p:nvPr/>
          </p:nvGrpSpPr>
          <p:grpSpPr bwMode="auto">
            <a:xfrm>
              <a:off x="789624" y="1295400"/>
              <a:ext cx="353376" cy="272472"/>
              <a:chOff x="1110" y="2656"/>
              <a:chExt cx="1549" cy="1351"/>
            </a:xfrm>
          </p:grpSpPr>
          <p:sp>
            <p:nvSpPr>
              <p:cNvPr id="3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36" name="Group 35"/>
          <p:cNvGrpSpPr/>
          <p:nvPr/>
        </p:nvGrpSpPr>
        <p:grpSpPr>
          <a:xfrm>
            <a:off x="561024" y="4038600"/>
            <a:ext cx="4620576" cy="508000"/>
            <a:chOff x="789624" y="1191463"/>
            <a:chExt cx="4620576" cy="508000"/>
          </a:xfrm>
        </p:grpSpPr>
        <p:sp>
          <p:nvSpPr>
            <p:cNvPr id="37"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7.5 Demo find location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8" name="Group 17"/>
            <p:cNvGrpSpPr>
              <a:grpSpLocks/>
            </p:cNvGrpSpPr>
            <p:nvPr/>
          </p:nvGrpSpPr>
          <p:grpSpPr bwMode="auto">
            <a:xfrm>
              <a:off x="789624" y="1295400"/>
              <a:ext cx="353376" cy="272472"/>
              <a:chOff x="1110" y="2656"/>
              <a:chExt cx="1549" cy="1351"/>
            </a:xfrm>
          </p:grpSpPr>
          <p:sp>
            <p:nvSpPr>
              <p:cNvPr id="3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1"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Tree>
    <p:extLst>
      <p:ext uri="{BB962C8B-B14F-4D97-AF65-F5344CB8AC3E}">
        <p14:creationId xmlns:p14="http://schemas.microsoft.com/office/powerpoint/2010/main" val="309450733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149</a:t>
            </a:fld>
            <a:endParaRPr lang="en-US"/>
          </a:p>
        </p:txBody>
      </p:sp>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7.1 Webkit  Browser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519631" y="1069137"/>
            <a:ext cx="8361468" cy="4247317"/>
          </a:xfrm>
          <a:prstGeom prst="rect">
            <a:avLst/>
          </a:prstGeom>
        </p:spPr>
        <p:txBody>
          <a:bodyPr wrap="square">
            <a:spAutoFit/>
          </a:bodyPr>
          <a:lstStyle/>
          <a:p>
            <a:r>
              <a:rPr lang="en-US" sz="3000">
                <a:solidFill>
                  <a:srgbClr val="000000"/>
                </a:solidFill>
                <a:latin typeface="Arial" panose="020B0604020202020204" pitchFamily="34" charset="0"/>
              </a:rPr>
              <a:t>•</a:t>
            </a:r>
            <a:r>
              <a:rPr lang="en-US" sz="3000">
                <a:solidFill>
                  <a:srgbClr val="000000"/>
                </a:solidFill>
                <a:latin typeface="Calibri" panose="020F0502020204030204" pitchFamily="34" charset="0"/>
              </a:rPr>
              <a:t>In Android you can embed the </a:t>
            </a:r>
            <a:r>
              <a:rPr lang="en-US" sz="3000" i="1">
                <a:solidFill>
                  <a:srgbClr val="000000"/>
                </a:solidFill>
                <a:latin typeface="Calibri" panose="020F0502020204030204" pitchFamily="34" charset="0"/>
              </a:rPr>
              <a:t>built-in Web browser </a:t>
            </a:r>
            <a:r>
              <a:rPr lang="en-US" sz="3000">
                <a:solidFill>
                  <a:srgbClr val="000000"/>
                </a:solidFill>
                <a:latin typeface="Calibri" panose="020F0502020204030204" pitchFamily="34" charset="0"/>
              </a:rPr>
              <a:t>as a widget in your own activities, for displaying HTML material or perform Internet browsing. </a:t>
            </a:r>
          </a:p>
          <a:p>
            <a:r>
              <a:rPr lang="en-US" sz="3000">
                <a:solidFill>
                  <a:srgbClr val="000000"/>
                </a:solidFill>
                <a:latin typeface="Arial" panose="020B0604020202020204" pitchFamily="34" charset="0"/>
              </a:rPr>
              <a:t>•</a:t>
            </a:r>
            <a:r>
              <a:rPr lang="en-US" sz="3000">
                <a:solidFill>
                  <a:srgbClr val="000000"/>
                </a:solidFill>
                <a:latin typeface="Calibri" panose="020F0502020204030204" pitchFamily="34" charset="0"/>
              </a:rPr>
              <a:t>The Android browser is based on </a:t>
            </a:r>
            <a:r>
              <a:rPr lang="en-US" sz="3000" b="1">
                <a:solidFill>
                  <a:srgbClr val="000000"/>
                </a:solidFill>
                <a:latin typeface="Calibri" panose="020F0502020204030204" pitchFamily="34" charset="0"/>
              </a:rPr>
              <a:t>WebKit</a:t>
            </a:r>
            <a:r>
              <a:rPr lang="en-US" sz="3000">
                <a:solidFill>
                  <a:srgbClr val="000000"/>
                </a:solidFill>
                <a:latin typeface="Calibri" panose="020F0502020204030204" pitchFamily="34" charset="0"/>
              </a:rPr>
              <a:t>, the same engine that powers </a:t>
            </a:r>
            <a:r>
              <a:rPr lang="en-US" sz="3000" i="1">
                <a:solidFill>
                  <a:srgbClr val="000000"/>
                </a:solidFill>
                <a:latin typeface="Calibri" panose="020F0502020204030204" pitchFamily="34" charset="0"/>
              </a:rPr>
              <a:t>Apple's Safari Web </a:t>
            </a:r>
            <a:r>
              <a:rPr lang="en-US" sz="3000">
                <a:solidFill>
                  <a:srgbClr val="000000"/>
                </a:solidFill>
                <a:latin typeface="Calibri" panose="020F0502020204030204" pitchFamily="34" charset="0"/>
              </a:rPr>
              <a:t>browser. </a:t>
            </a:r>
          </a:p>
          <a:p>
            <a:r>
              <a:rPr lang="en-US" sz="3000">
                <a:solidFill>
                  <a:srgbClr val="000000"/>
                </a:solidFill>
                <a:latin typeface="Arial" panose="020B0604020202020204" pitchFamily="34" charset="0"/>
              </a:rPr>
              <a:t>•</a:t>
            </a:r>
            <a:r>
              <a:rPr lang="en-US" sz="3000">
                <a:solidFill>
                  <a:srgbClr val="000000"/>
                </a:solidFill>
                <a:latin typeface="Calibri" panose="020F0502020204030204" pitchFamily="34" charset="0"/>
              </a:rPr>
              <a:t>Android uses the </a:t>
            </a:r>
            <a:r>
              <a:rPr lang="en-US" sz="3000" b="1">
                <a:solidFill>
                  <a:srgbClr val="000000"/>
                </a:solidFill>
                <a:latin typeface="Calibri" panose="020F0502020204030204" pitchFamily="34" charset="0"/>
              </a:rPr>
              <a:t>WebView </a:t>
            </a:r>
            <a:r>
              <a:rPr lang="en-US" sz="3000">
                <a:solidFill>
                  <a:srgbClr val="000000"/>
                </a:solidFill>
                <a:latin typeface="Calibri" panose="020F0502020204030204" pitchFamily="34" charset="0"/>
              </a:rPr>
              <a:t>widget to host the browser’s pages </a:t>
            </a:r>
          </a:p>
          <a:p>
            <a:r>
              <a:rPr lang="en-US" sz="3000">
                <a:solidFill>
                  <a:srgbClr val="000000"/>
                </a:solidFill>
                <a:latin typeface="Arial" panose="020B0604020202020204" pitchFamily="34" charset="0"/>
              </a:rPr>
              <a:t>•</a:t>
            </a:r>
            <a:r>
              <a:rPr lang="en-US" sz="3000">
                <a:solidFill>
                  <a:srgbClr val="000000"/>
                </a:solidFill>
                <a:latin typeface="Calibri" panose="020F0502020204030204" pitchFamily="34" charset="0"/>
              </a:rPr>
              <a:t>Applications using the </a:t>
            </a:r>
            <a:r>
              <a:rPr lang="en-US" sz="3000" b="1">
                <a:solidFill>
                  <a:srgbClr val="000000"/>
                </a:solidFill>
                <a:latin typeface="Calibri" panose="020F0502020204030204" pitchFamily="34" charset="0"/>
              </a:rPr>
              <a:t>WebView </a:t>
            </a:r>
            <a:r>
              <a:rPr lang="en-US" sz="3000">
                <a:solidFill>
                  <a:srgbClr val="000000"/>
                </a:solidFill>
                <a:latin typeface="Calibri" panose="020F0502020204030204" pitchFamily="34" charset="0"/>
              </a:rPr>
              <a:t>component must request </a:t>
            </a:r>
            <a:r>
              <a:rPr lang="en-US" sz="3000" b="1">
                <a:solidFill>
                  <a:srgbClr val="000000"/>
                </a:solidFill>
                <a:latin typeface="Calibri" panose="020F0502020204030204" pitchFamily="34" charset="0"/>
              </a:rPr>
              <a:t>INTERNET </a:t>
            </a:r>
            <a:r>
              <a:rPr lang="en-US" sz="3000" i="1">
                <a:solidFill>
                  <a:srgbClr val="000000"/>
                </a:solidFill>
                <a:latin typeface="Calibri" panose="020F0502020204030204" pitchFamily="34" charset="0"/>
              </a:rPr>
              <a:t>permission</a:t>
            </a:r>
            <a:r>
              <a:rPr lang="en-US" sz="3000">
                <a:solidFill>
                  <a:srgbClr val="000000"/>
                </a:solidFill>
                <a:latin typeface="Calibri" panose="020F0502020204030204" pitchFamily="34" charset="0"/>
              </a:rPr>
              <a:t>. </a:t>
            </a:r>
          </a:p>
        </p:txBody>
      </p:sp>
    </p:spTree>
    <p:extLst>
      <p:ext uri="{BB962C8B-B14F-4D97-AF65-F5344CB8AC3E}">
        <p14:creationId xmlns:p14="http://schemas.microsoft.com/office/powerpoint/2010/main" val="16171238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15</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479321" y="990600"/>
            <a:ext cx="2467342" cy="494431"/>
          </a:xfrm>
          <a:prstGeom prst="rect">
            <a:avLst/>
          </a:prstGeom>
        </p:spPr>
        <p:txBody>
          <a:bodyPr wrap="none">
            <a:spAutoFit/>
          </a:bodyPr>
          <a:lstStyle/>
          <a:p>
            <a:pPr>
              <a:lnSpc>
                <a:spcPct val="120000"/>
              </a:lnSpc>
            </a:pPr>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rPr>
              <a:t>LinearLayout</a:t>
            </a:r>
            <a:r>
              <a:rPr lang="en-US" sz="2400" b="1">
                <a:solidFill>
                  <a:srgbClr val="000000"/>
                </a:solidFill>
                <a:latin typeface="Arial" panose="020B0604020202020204" pitchFamily="34" charset="0"/>
              </a:rPr>
              <a:t>: </a:t>
            </a:r>
          </a:p>
        </p:txBody>
      </p:sp>
      <p:sp>
        <p:nvSpPr>
          <p:cNvPr id="4" name="Rectangle 3"/>
          <p:cNvSpPr/>
          <p:nvPr/>
        </p:nvSpPr>
        <p:spPr>
          <a:xfrm>
            <a:off x="540412" y="1457322"/>
            <a:ext cx="8374988" cy="1292662"/>
          </a:xfrm>
          <a:prstGeom prst="rect">
            <a:avLst/>
          </a:prstGeom>
        </p:spPr>
        <p:txBody>
          <a:bodyPr wrap="square">
            <a:spAutoFit/>
          </a:bodyPr>
          <a:lstStyle/>
          <a:p>
            <a:r>
              <a:rPr lang="en-US" sz="1900">
                <a:solidFill>
                  <a:srgbClr val="000000"/>
                </a:solidFill>
                <a:latin typeface="Wingdings 3" panose="05040102010807070707" pitchFamily="18" charset="2"/>
              </a:rPr>
              <a:t></a:t>
            </a:r>
            <a:r>
              <a:rPr lang="en-US" sz="2600">
                <a:solidFill>
                  <a:srgbClr val="000000"/>
                </a:solidFill>
                <a:latin typeface="Arial" panose="020B0604020202020204" pitchFamily="34" charset="0"/>
              </a:rPr>
              <a:t>Linear Layout: Orientation indicates whether the LinearLayoutr epresents a row(HORIZONTAL) or a column (VERTICAL). </a:t>
            </a:r>
          </a:p>
        </p:txBody>
      </p:sp>
      <p:pic>
        <p:nvPicPr>
          <p:cNvPr id="8" name="Picture 7"/>
          <p:cNvPicPr>
            <a:picLocks noChangeAspect="1"/>
          </p:cNvPicPr>
          <p:nvPr/>
        </p:nvPicPr>
        <p:blipFill>
          <a:blip r:embed="rId3"/>
          <a:stretch>
            <a:fillRect/>
          </a:stretch>
        </p:blipFill>
        <p:spPr>
          <a:xfrm>
            <a:off x="4775966" y="2351305"/>
            <a:ext cx="4200525" cy="2695575"/>
          </a:xfrm>
          <a:prstGeom prst="rect">
            <a:avLst/>
          </a:prstGeom>
        </p:spPr>
      </p:pic>
      <p:pic>
        <p:nvPicPr>
          <p:cNvPr id="9" name="Picture 8"/>
          <p:cNvPicPr>
            <a:picLocks noChangeAspect="1"/>
          </p:cNvPicPr>
          <p:nvPr/>
        </p:nvPicPr>
        <p:blipFill>
          <a:blip r:embed="rId4"/>
          <a:stretch>
            <a:fillRect/>
          </a:stretch>
        </p:blipFill>
        <p:spPr>
          <a:xfrm>
            <a:off x="152400" y="4653395"/>
            <a:ext cx="4238625" cy="1800225"/>
          </a:xfrm>
          <a:prstGeom prst="rect">
            <a:avLst/>
          </a:prstGeom>
        </p:spPr>
      </p:pic>
      <p:sp>
        <p:nvSpPr>
          <p:cNvPr id="10" name="Down Arrow 9"/>
          <p:cNvSpPr/>
          <p:nvPr/>
        </p:nvSpPr>
        <p:spPr>
          <a:xfrm>
            <a:off x="3886200" y="2351305"/>
            <a:ext cx="841706" cy="2068295"/>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smtClean="0"/>
              <a:t>v</a:t>
            </a:r>
          </a:p>
          <a:p>
            <a:pPr algn="ctr"/>
            <a:r>
              <a:rPr lang="en-US" sz="1400" smtClean="0"/>
              <a:t>e</a:t>
            </a:r>
          </a:p>
          <a:p>
            <a:pPr algn="ctr"/>
            <a:r>
              <a:rPr lang="en-US" sz="1400" smtClean="0"/>
              <a:t>r</a:t>
            </a:r>
          </a:p>
          <a:p>
            <a:pPr algn="ctr"/>
            <a:r>
              <a:rPr lang="en-US" sz="1400" smtClean="0"/>
              <a:t>t</a:t>
            </a:r>
          </a:p>
          <a:p>
            <a:pPr algn="ctr"/>
            <a:r>
              <a:rPr lang="en-US" sz="1400" smtClean="0"/>
              <a:t>i</a:t>
            </a:r>
          </a:p>
          <a:p>
            <a:pPr algn="ctr"/>
            <a:r>
              <a:rPr lang="en-US" sz="1400" smtClean="0"/>
              <a:t>c</a:t>
            </a:r>
          </a:p>
          <a:p>
            <a:pPr algn="ctr"/>
            <a:r>
              <a:rPr lang="en-US" sz="1400" smtClean="0"/>
              <a:t>a</a:t>
            </a:r>
          </a:p>
          <a:p>
            <a:pPr algn="ctr"/>
            <a:r>
              <a:rPr lang="en-US" sz="1400" smtClean="0"/>
              <a:t>l</a:t>
            </a:r>
            <a:endParaRPr lang="en-US" sz="1400"/>
          </a:p>
        </p:txBody>
      </p:sp>
      <p:sp>
        <p:nvSpPr>
          <p:cNvPr id="11" name="Right Arrow 10"/>
          <p:cNvSpPr/>
          <p:nvPr/>
        </p:nvSpPr>
        <p:spPr>
          <a:xfrm>
            <a:off x="152400" y="4114800"/>
            <a:ext cx="3505200" cy="538595"/>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mtClean="0"/>
              <a:t>Horizontal</a:t>
            </a:r>
            <a:endParaRPr lang="en-US"/>
          </a:p>
        </p:txBody>
      </p:sp>
    </p:spTree>
    <p:extLst>
      <p:ext uri="{BB962C8B-B14F-4D97-AF65-F5344CB8AC3E}">
        <p14:creationId xmlns:p14="http://schemas.microsoft.com/office/powerpoint/2010/main" val="351413889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150</a:t>
            </a:fld>
            <a:endParaRPr lang="en-US"/>
          </a:p>
        </p:txBody>
      </p:sp>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7.1 Webkit  Browser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505776" y="1069137"/>
            <a:ext cx="8333424" cy="4385816"/>
          </a:xfrm>
          <a:prstGeom prst="rect">
            <a:avLst/>
          </a:prstGeom>
        </p:spPr>
        <p:txBody>
          <a:bodyPr wrap="square">
            <a:spAutoFit/>
          </a:bodyPr>
          <a:lstStyle/>
          <a:p>
            <a:r>
              <a:rPr lang="en-US" sz="2700">
                <a:solidFill>
                  <a:srgbClr val="000000"/>
                </a:solidFill>
                <a:latin typeface="Arial" panose="020B0604020202020204" pitchFamily="34" charset="0"/>
              </a:rPr>
              <a:t>•</a:t>
            </a:r>
            <a:r>
              <a:rPr lang="en-US" sz="2700">
                <a:solidFill>
                  <a:srgbClr val="000000"/>
                </a:solidFill>
                <a:latin typeface="Calibri" panose="020F0502020204030204" pitchFamily="34" charset="0"/>
              </a:rPr>
              <a:t>The browser will access the Internet through whatever means are available to that specific device at the present time (WiFi, cellular network, Bluetooth-tethered phone, etc.). The </a:t>
            </a:r>
            <a:r>
              <a:rPr lang="en-US" sz="2700" b="1">
                <a:solidFill>
                  <a:srgbClr val="000000"/>
                </a:solidFill>
                <a:latin typeface="Calibri" panose="020F0502020204030204" pitchFamily="34" charset="0"/>
              </a:rPr>
              <a:t>WebKit </a:t>
            </a:r>
            <a:r>
              <a:rPr lang="en-US" sz="2700">
                <a:solidFill>
                  <a:srgbClr val="000000"/>
                </a:solidFill>
                <a:latin typeface="Calibri" panose="020F0502020204030204" pitchFamily="34" charset="0"/>
              </a:rPr>
              <a:t>rendering engine used to display web pages includes methods to </a:t>
            </a:r>
          </a:p>
          <a:p>
            <a:r>
              <a:rPr lang="en-US" sz="2400">
                <a:solidFill>
                  <a:srgbClr val="000000"/>
                </a:solidFill>
                <a:latin typeface="Arial" panose="020B0604020202020204" pitchFamily="34" charset="0"/>
              </a:rPr>
              <a:t>–</a:t>
            </a:r>
            <a:r>
              <a:rPr lang="en-US" sz="2400">
                <a:solidFill>
                  <a:srgbClr val="000000"/>
                </a:solidFill>
                <a:latin typeface="Calibri" panose="020F0502020204030204" pitchFamily="34" charset="0"/>
              </a:rPr>
              <a:t>navigate forward and backward through a history, </a:t>
            </a:r>
          </a:p>
          <a:p>
            <a:r>
              <a:rPr lang="en-US" sz="2400">
                <a:solidFill>
                  <a:srgbClr val="000000"/>
                </a:solidFill>
                <a:latin typeface="Arial" panose="020B0604020202020204" pitchFamily="34" charset="0"/>
              </a:rPr>
              <a:t>–</a:t>
            </a:r>
            <a:r>
              <a:rPr lang="en-US" sz="2400">
                <a:solidFill>
                  <a:srgbClr val="000000"/>
                </a:solidFill>
                <a:latin typeface="Calibri" panose="020F0502020204030204" pitchFamily="34" charset="0"/>
              </a:rPr>
              <a:t>zoom in and out, </a:t>
            </a:r>
          </a:p>
          <a:p>
            <a:r>
              <a:rPr lang="en-US" sz="2400">
                <a:solidFill>
                  <a:srgbClr val="000000"/>
                </a:solidFill>
                <a:latin typeface="Arial" panose="020B0604020202020204" pitchFamily="34" charset="0"/>
              </a:rPr>
              <a:t>–</a:t>
            </a:r>
            <a:r>
              <a:rPr lang="en-US" sz="2400">
                <a:solidFill>
                  <a:srgbClr val="000000"/>
                </a:solidFill>
                <a:latin typeface="Calibri" panose="020F0502020204030204" pitchFamily="34" charset="0"/>
              </a:rPr>
              <a:t>perform text searches, </a:t>
            </a:r>
          </a:p>
          <a:p>
            <a:r>
              <a:rPr lang="en-US" sz="2400">
                <a:solidFill>
                  <a:srgbClr val="000000"/>
                </a:solidFill>
                <a:latin typeface="Arial" panose="020B0604020202020204" pitchFamily="34" charset="0"/>
              </a:rPr>
              <a:t>–</a:t>
            </a:r>
            <a:r>
              <a:rPr lang="en-US" sz="2400">
                <a:solidFill>
                  <a:srgbClr val="000000"/>
                </a:solidFill>
                <a:latin typeface="Calibri" panose="020F0502020204030204" pitchFamily="34" charset="0"/>
              </a:rPr>
              <a:t>load data </a:t>
            </a:r>
          </a:p>
          <a:p>
            <a:r>
              <a:rPr lang="en-US" sz="2400">
                <a:solidFill>
                  <a:srgbClr val="000000"/>
                </a:solidFill>
                <a:latin typeface="Arial" panose="020B0604020202020204" pitchFamily="34" charset="0"/>
              </a:rPr>
              <a:t>–</a:t>
            </a:r>
            <a:r>
              <a:rPr lang="en-US" sz="2400">
                <a:solidFill>
                  <a:srgbClr val="000000"/>
                </a:solidFill>
                <a:latin typeface="Calibri" panose="020F0502020204030204" pitchFamily="34" charset="0"/>
              </a:rPr>
              <a:t>stop loading and </a:t>
            </a:r>
          </a:p>
          <a:p>
            <a:r>
              <a:rPr lang="en-US" sz="2400">
                <a:solidFill>
                  <a:srgbClr val="000000"/>
                </a:solidFill>
                <a:latin typeface="Arial" panose="020B0604020202020204" pitchFamily="34" charset="0"/>
              </a:rPr>
              <a:t>–</a:t>
            </a:r>
            <a:r>
              <a:rPr lang="en-US" sz="2400">
                <a:solidFill>
                  <a:srgbClr val="000000"/>
                </a:solidFill>
                <a:latin typeface="Calibri" panose="020F0502020204030204" pitchFamily="34" charset="0"/>
              </a:rPr>
              <a:t>more. </a:t>
            </a:r>
          </a:p>
        </p:txBody>
      </p:sp>
    </p:spTree>
    <p:extLst>
      <p:ext uri="{BB962C8B-B14F-4D97-AF65-F5344CB8AC3E}">
        <p14:creationId xmlns:p14="http://schemas.microsoft.com/office/powerpoint/2010/main" val="110263926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151</a:t>
            </a:fld>
            <a:endParaRPr lang="en-US"/>
          </a:p>
        </p:txBody>
      </p:sp>
      <p:grpSp>
        <p:nvGrpSpPr>
          <p:cNvPr id="18" name="Group 17"/>
          <p:cNvGrpSpPr/>
          <p:nvPr/>
        </p:nvGrpSpPr>
        <p:grpSpPr>
          <a:xfrm>
            <a:off x="304800" y="4572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7.2 Permission to access internet</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505776" y="912125"/>
            <a:ext cx="8485824" cy="2231380"/>
          </a:xfrm>
          <a:prstGeom prst="rect">
            <a:avLst/>
          </a:prstGeom>
        </p:spPr>
        <p:txBody>
          <a:bodyPr wrap="square">
            <a:spAutoFit/>
          </a:bodyPr>
          <a:lstStyle/>
          <a:p>
            <a:r>
              <a:rPr lang="en-US" sz="2800">
                <a:solidFill>
                  <a:srgbClr val="000000"/>
                </a:solidFill>
                <a:latin typeface="Arial" panose="020B0604020202020204" pitchFamily="34" charset="0"/>
              </a:rPr>
              <a:t>•</a:t>
            </a:r>
            <a:r>
              <a:rPr lang="en-US" sz="2800">
                <a:solidFill>
                  <a:srgbClr val="000000"/>
                </a:solidFill>
                <a:latin typeface="Calibri" panose="020F0502020204030204" pitchFamily="34" charset="0"/>
              </a:rPr>
              <a:t>In order for your Activity to access the Internet and load web pages in a </a:t>
            </a:r>
            <a:r>
              <a:rPr lang="en-US" sz="2800" i="1">
                <a:solidFill>
                  <a:srgbClr val="000000"/>
                </a:solidFill>
                <a:latin typeface="Calibri" panose="020F0502020204030204" pitchFamily="34" charset="0"/>
              </a:rPr>
              <a:t>WebView</a:t>
            </a:r>
            <a:r>
              <a:rPr lang="en-US" sz="2800">
                <a:solidFill>
                  <a:srgbClr val="000000"/>
                </a:solidFill>
                <a:latin typeface="Calibri" panose="020F0502020204030204" pitchFamily="34" charset="0"/>
              </a:rPr>
              <a:t>, you must add the </a:t>
            </a:r>
            <a:r>
              <a:rPr lang="en-US" sz="2800" i="1">
                <a:solidFill>
                  <a:srgbClr val="000000"/>
                </a:solidFill>
                <a:latin typeface="Calibri" panose="020F0502020204030204" pitchFamily="34" charset="0"/>
              </a:rPr>
              <a:t>INTERNET </a:t>
            </a:r>
            <a:r>
              <a:rPr lang="en-US" sz="2800">
                <a:solidFill>
                  <a:srgbClr val="000000"/>
                </a:solidFill>
                <a:latin typeface="Calibri" panose="020F0502020204030204" pitchFamily="34" charset="0"/>
              </a:rPr>
              <a:t>permissions to your Android Manifest file: </a:t>
            </a:r>
          </a:p>
          <a:p>
            <a:r>
              <a:rPr lang="en-US" sz="2300" b="1" smtClean="0">
                <a:solidFill>
                  <a:schemeClr val="tx2">
                    <a:lumMod val="75000"/>
                  </a:schemeClr>
                </a:solidFill>
                <a:latin typeface="Calibri" panose="020F0502020204030204" pitchFamily="34" charset="0"/>
              </a:rPr>
              <a:t>&lt;</a:t>
            </a:r>
            <a:r>
              <a:rPr lang="en-US" sz="2300" b="1">
                <a:solidFill>
                  <a:srgbClr val="FF0000"/>
                </a:solidFill>
                <a:latin typeface="Calibri" panose="020F0502020204030204" pitchFamily="34" charset="0"/>
              </a:rPr>
              <a:t>uses-permission</a:t>
            </a:r>
            <a:r>
              <a:rPr lang="en-US" sz="2300" b="1">
                <a:solidFill>
                  <a:schemeClr val="tx2">
                    <a:lumMod val="75000"/>
                  </a:schemeClr>
                </a:solidFill>
                <a:latin typeface="Calibri" panose="020F0502020204030204" pitchFamily="34" charset="0"/>
              </a:rPr>
              <a:t> android:name="android.permission.INTERNET" /&gt; </a:t>
            </a:r>
            <a:endParaRPr lang="en-US" sz="2300">
              <a:solidFill>
                <a:schemeClr val="tx2">
                  <a:lumMod val="75000"/>
                </a:schemeClr>
              </a:solidFill>
              <a:latin typeface="Calibri" panose="020F0502020204030204" pitchFamily="34" charset="0"/>
            </a:endParaRPr>
          </a:p>
          <a:p>
            <a:r>
              <a:rPr lang="en-US" sz="3200">
                <a:solidFill>
                  <a:srgbClr val="000000"/>
                </a:solidFill>
                <a:latin typeface="Arial" panose="020B0604020202020204" pitchFamily="34" charset="0"/>
              </a:rPr>
              <a:t>•</a:t>
            </a:r>
            <a:r>
              <a:rPr lang="en-US" sz="3200">
                <a:solidFill>
                  <a:srgbClr val="000000"/>
                </a:solidFill>
                <a:latin typeface="Calibri" panose="020F0502020204030204" pitchFamily="34" charset="0"/>
              </a:rPr>
              <a:t>This must be a child of the &lt;</a:t>
            </a:r>
            <a:r>
              <a:rPr lang="en-US" sz="3200" i="1">
                <a:solidFill>
                  <a:srgbClr val="000000"/>
                </a:solidFill>
                <a:latin typeface="Calibri" panose="020F0502020204030204" pitchFamily="34" charset="0"/>
              </a:rPr>
              <a:t>manifest</a:t>
            </a:r>
            <a:r>
              <a:rPr lang="en-US" sz="3200">
                <a:solidFill>
                  <a:srgbClr val="000000"/>
                </a:solidFill>
                <a:latin typeface="Calibri" panose="020F0502020204030204" pitchFamily="34" charset="0"/>
              </a:rPr>
              <a:t>&gt; element. </a:t>
            </a:r>
          </a:p>
        </p:txBody>
      </p:sp>
      <p:pic>
        <p:nvPicPr>
          <p:cNvPr id="3" name="Picture 2"/>
          <p:cNvPicPr>
            <a:picLocks noChangeAspect="1"/>
          </p:cNvPicPr>
          <p:nvPr/>
        </p:nvPicPr>
        <p:blipFill rotWithShape="1">
          <a:blip r:embed="rId3"/>
          <a:srcRect r="18462" b="56576"/>
          <a:stretch/>
        </p:blipFill>
        <p:spPr>
          <a:xfrm>
            <a:off x="3200400" y="3007604"/>
            <a:ext cx="2647950" cy="1554818"/>
          </a:xfrm>
          <a:prstGeom prst="rect">
            <a:avLst/>
          </a:prstGeom>
        </p:spPr>
      </p:pic>
      <p:pic>
        <p:nvPicPr>
          <p:cNvPr id="4" name="Picture 3"/>
          <p:cNvPicPr>
            <a:picLocks noChangeAspect="1"/>
          </p:cNvPicPr>
          <p:nvPr/>
        </p:nvPicPr>
        <p:blipFill>
          <a:blip r:embed="rId4"/>
          <a:stretch>
            <a:fillRect/>
          </a:stretch>
        </p:blipFill>
        <p:spPr>
          <a:xfrm>
            <a:off x="4762109" y="4677009"/>
            <a:ext cx="4295775" cy="1123950"/>
          </a:xfrm>
          <a:prstGeom prst="rect">
            <a:avLst/>
          </a:prstGeom>
        </p:spPr>
      </p:pic>
      <p:pic>
        <p:nvPicPr>
          <p:cNvPr id="5" name="Picture 4"/>
          <p:cNvPicPr>
            <a:picLocks noChangeAspect="1"/>
          </p:cNvPicPr>
          <p:nvPr/>
        </p:nvPicPr>
        <p:blipFill rotWithShape="1">
          <a:blip r:embed="rId5"/>
          <a:srcRect r="3319"/>
          <a:stretch/>
        </p:blipFill>
        <p:spPr>
          <a:xfrm>
            <a:off x="83127" y="4692722"/>
            <a:ext cx="4641273" cy="1628775"/>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294840" y="4330800"/>
              <a:ext cx="8778240" cy="2000880"/>
            </p14:xfrm>
          </p:contentPart>
        </mc:Choice>
        <mc:Fallback xmlns="">
          <p:pic>
            <p:nvPicPr>
              <p:cNvPr id="7" name="Ink 6"/>
              <p:cNvPicPr/>
              <p:nvPr/>
            </p:nvPicPr>
            <p:blipFill>
              <a:blip r:embed="rId7"/>
              <a:stretch>
                <a:fillRect/>
              </a:stretch>
            </p:blipFill>
            <p:spPr>
              <a:xfrm>
                <a:off x="285480" y="4321440"/>
                <a:ext cx="8796960" cy="2019600"/>
              </a:xfrm>
              <a:prstGeom prst="rect">
                <a:avLst/>
              </a:prstGeom>
            </p:spPr>
          </p:pic>
        </mc:Fallback>
      </mc:AlternateContent>
    </p:spTree>
    <p:extLst>
      <p:ext uri="{BB962C8B-B14F-4D97-AF65-F5344CB8AC3E}">
        <p14:creationId xmlns:p14="http://schemas.microsoft.com/office/powerpoint/2010/main" val="137554537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152</a:t>
            </a:fld>
            <a:endParaRPr lang="en-US"/>
          </a:p>
        </p:txBody>
      </p:sp>
      <p:pic>
        <p:nvPicPr>
          <p:cNvPr id="14" name="Picture 13"/>
          <p:cNvPicPr>
            <a:picLocks noChangeAspect="1"/>
          </p:cNvPicPr>
          <p:nvPr/>
        </p:nvPicPr>
        <p:blipFill>
          <a:blip r:embed="rId3"/>
          <a:stretch>
            <a:fillRect/>
          </a:stretch>
        </p:blipFill>
        <p:spPr>
          <a:xfrm>
            <a:off x="1858893" y="457200"/>
            <a:ext cx="5570770" cy="2962235"/>
          </a:xfrm>
          <a:prstGeom prst="rect">
            <a:avLst/>
          </a:prstGeom>
          <a:ln>
            <a:solidFill>
              <a:schemeClr val="tx1"/>
            </a:solidFill>
          </a:ln>
        </p:spPr>
      </p:pic>
      <p:sp>
        <p:nvSpPr>
          <p:cNvPr id="8" name="TextBox 7"/>
          <p:cNvSpPr txBox="1"/>
          <p:nvPr/>
        </p:nvSpPr>
        <p:spPr>
          <a:xfrm>
            <a:off x="152400" y="381000"/>
            <a:ext cx="1706493" cy="584775"/>
          </a:xfrm>
          <a:prstGeom prst="rect">
            <a:avLst/>
          </a:prstGeom>
          <a:noFill/>
        </p:spPr>
        <p:txBody>
          <a:bodyPr wrap="none" rtlCol="0">
            <a:spAutoFit/>
          </a:bodyPr>
          <a:lstStyle/>
          <a:p>
            <a:r>
              <a:rPr lang="en-US" sz="3200" u="sng" smtClean="0"/>
              <a:t>Example:</a:t>
            </a:r>
            <a:endParaRPr lang="en-US" sz="3200" u="sng"/>
          </a:p>
        </p:txBody>
      </p:sp>
      <p:pic>
        <p:nvPicPr>
          <p:cNvPr id="10" name="Picture 9"/>
          <p:cNvPicPr>
            <a:picLocks noChangeAspect="1"/>
          </p:cNvPicPr>
          <p:nvPr/>
        </p:nvPicPr>
        <p:blipFill>
          <a:blip r:embed="rId4"/>
          <a:stretch>
            <a:fillRect/>
          </a:stretch>
        </p:blipFill>
        <p:spPr>
          <a:xfrm>
            <a:off x="396097" y="3657600"/>
            <a:ext cx="8290703" cy="2571710"/>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5">
            <p14:nvContentPartPr>
              <p14:cNvPr id="11" name="Ink 10"/>
              <p14:cNvContentPartPr/>
              <p14:nvPr/>
            </p14:nvContentPartPr>
            <p14:xfrm>
              <a:off x="2830680" y="2536200"/>
              <a:ext cx="3063240" cy="360"/>
            </p14:xfrm>
          </p:contentPart>
        </mc:Choice>
        <mc:Fallback xmlns="">
          <p:pic>
            <p:nvPicPr>
              <p:cNvPr id="11" name="Ink 10"/>
              <p:cNvPicPr/>
              <p:nvPr/>
            </p:nvPicPr>
            <p:blipFill>
              <a:blip r:embed="rId6"/>
              <a:stretch>
                <a:fillRect/>
              </a:stretch>
            </p:blipFill>
            <p:spPr>
              <a:xfrm>
                <a:off x="2814840" y="2472480"/>
                <a:ext cx="30952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p14:cNvContentPartPr/>
              <p14:nvPr/>
            </p14:nvContentPartPr>
            <p14:xfrm>
              <a:off x="2839680" y="2607480"/>
              <a:ext cx="3018600" cy="45000"/>
            </p14:xfrm>
          </p:contentPart>
        </mc:Choice>
        <mc:Fallback xmlns="">
          <p:pic>
            <p:nvPicPr>
              <p:cNvPr id="12" name="Ink 11"/>
              <p:cNvPicPr/>
              <p:nvPr/>
            </p:nvPicPr>
            <p:blipFill>
              <a:blip r:embed="rId8"/>
              <a:stretch>
                <a:fillRect/>
              </a:stretch>
            </p:blipFill>
            <p:spPr>
              <a:xfrm>
                <a:off x="2823840" y="2544120"/>
                <a:ext cx="3050280" cy="171720"/>
              </a:xfrm>
              <a:prstGeom prst="rect">
                <a:avLst/>
              </a:prstGeom>
            </p:spPr>
          </p:pic>
        </mc:Fallback>
      </mc:AlternateContent>
    </p:spTree>
    <p:extLst>
      <p:ext uri="{BB962C8B-B14F-4D97-AF65-F5344CB8AC3E}">
        <p14:creationId xmlns:p14="http://schemas.microsoft.com/office/powerpoint/2010/main" val="182631321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153</a:t>
            </a:fld>
            <a:endParaRPr lang="en-US"/>
          </a:p>
        </p:txBody>
      </p:sp>
      <p:sp>
        <p:nvSpPr>
          <p:cNvPr id="8" name="TextBox 7"/>
          <p:cNvSpPr txBox="1"/>
          <p:nvPr/>
        </p:nvSpPr>
        <p:spPr>
          <a:xfrm>
            <a:off x="152400" y="381000"/>
            <a:ext cx="1706493" cy="584775"/>
          </a:xfrm>
          <a:prstGeom prst="rect">
            <a:avLst/>
          </a:prstGeom>
          <a:noFill/>
        </p:spPr>
        <p:txBody>
          <a:bodyPr wrap="none" rtlCol="0">
            <a:spAutoFit/>
          </a:bodyPr>
          <a:lstStyle/>
          <a:p>
            <a:r>
              <a:rPr lang="en-US" sz="3200" u="sng" smtClean="0"/>
              <a:t>Example:</a:t>
            </a:r>
            <a:endParaRPr lang="en-US" sz="3200" u="sng"/>
          </a:p>
        </p:txBody>
      </p:sp>
      <p:sp>
        <p:nvSpPr>
          <p:cNvPr id="2" name="Rectangle 1"/>
          <p:cNvSpPr/>
          <p:nvPr/>
        </p:nvSpPr>
        <p:spPr>
          <a:xfrm>
            <a:off x="304800" y="953393"/>
            <a:ext cx="8610600" cy="3847207"/>
          </a:xfrm>
          <a:prstGeom prst="rect">
            <a:avLst/>
          </a:prstGeom>
        </p:spPr>
        <p:txBody>
          <a:bodyPr wrap="square">
            <a:spAutoFit/>
          </a:bodyPr>
          <a:lstStyle/>
          <a:p>
            <a:r>
              <a:rPr lang="en-US" sz="3200">
                <a:solidFill>
                  <a:srgbClr val="000000"/>
                </a:solidFill>
                <a:latin typeface="Arial" panose="020B0604020202020204" pitchFamily="34" charset="0"/>
              </a:rPr>
              <a:t>•</a:t>
            </a:r>
            <a:r>
              <a:rPr lang="en-US" sz="3200">
                <a:solidFill>
                  <a:srgbClr val="000000"/>
                </a:solidFill>
                <a:latin typeface="Calibri" panose="020F0502020204030204" pitchFamily="34" charset="0"/>
              </a:rPr>
              <a:t>You may directly provide the HTML to be displayed by the browser (</a:t>
            </a:r>
            <a:r>
              <a:rPr lang="en-US" sz="3200" i="1">
                <a:solidFill>
                  <a:srgbClr val="000000"/>
                </a:solidFill>
                <a:latin typeface="Calibri" panose="020F0502020204030204" pitchFamily="34" charset="0"/>
              </a:rPr>
              <a:t>such as a user manual for instance, directions on a map, or the actual app interface created as HTML instead of using the native Android UI framework</a:t>
            </a:r>
            <a:r>
              <a:rPr lang="en-US" sz="3200">
                <a:solidFill>
                  <a:srgbClr val="000000"/>
                </a:solidFill>
                <a:latin typeface="Calibri" panose="020F0502020204030204" pitchFamily="34" charset="0"/>
              </a:rPr>
              <a:t>). </a:t>
            </a:r>
          </a:p>
          <a:p>
            <a:endParaRPr lang="en-US" sz="2800" smtClean="0">
              <a:solidFill>
                <a:srgbClr val="000000"/>
              </a:solidFill>
              <a:latin typeface="Arial" panose="020B0604020202020204" pitchFamily="34" charset="0"/>
            </a:endParaRPr>
          </a:p>
          <a:p>
            <a:r>
              <a:rPr lang="en-US" sz="2800" smtClean="0">
                <a:solidFill>
                  <a:srgbClr val="000000"/>
                </a:solidFill>
                <a:latin typeface="Calibri" panose="020F0502020204030204" pitchFamily="34" charset="0"/>
              </a:rPr>
              <a:t>browser.loadData</a:t>
            </a:r>
            <a:r>
              <a:rPr lang="en-US" sz="2800">
                <a:solidFill>
                  <a:srgbClr val="000000"/>
                </a:solidFill>
                <a:latin typeface="Calibri" panose="020F0502020204030204" pitchFamily="34" charset="0"/>
              </a:rPr>
              <a:t>("&lt;html&gt;&lt;body&gt;Hello, world</a:t>
            </a:r>
            <a:r>
              <a:rPr lang="en-US" sz="2800" smtClean="0">
                <a:solidFill>
                  <a:srgbClr val="000000"/>
                </a:solidFill>
                <a:latin typeface="Calibri" panose="020F0502020204030204" pitchFamily="34" charset="0"/>
              </a:rPr>
              <a:t>! &lt;/</a:t>
            </a:r>
            <a:r>
              <a:rPr lang="en-US" sz="2800">
                <a:solidFill>
                  <a:srgbClr val="000000"/>
                </a:solidFill>
                <a:latin typeface="Calibri" panose="020F0502020204030204" pitchFamily="34" charset="0"/>
              </a:rPr>
              <a:t>body</a:t>
            </a:r>
            <a:r>
              <a:rPr lang="en-US" sz="2800" smtClean="0">
                <a:solidFill>
                  <a:srgbClr val="000000"/>
                </a:solidFill>
                <a:latin typeface="Calibri" panose="020F0502020204030204" pitchFamily="34" charset="0"/>
              </a:rPr>
              <a:t>&gt; &lt;/</a:t>
            </a:r>
            <a:r>
              <a:rPr lang="en-US" sz="2800">
                <a:solidFill>
                  <a:srgbClr val="000000"/>
                </a:solidFill>
                <a:latin typeface="Calibri" panose="020F0502020204030204" pitchFamily="34" charset="0"/>
              </a:rPr>
              <a:t>html&gt;", "text/html", "UTF-8"); </a:t>
            </a:r>
          </a:p>
        </p:txBody>
      </p:sp>
    </p:spTree>
    <p:extLst>
      <p:ext uri="{BB962C8B-B14F-4D97-AF65-F5344CB8AC3E}">
        <p14:creationId xmlns:p14="http://schemas.microsoft.com/office/powerpoint/2010/main" val="201094313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154</a:t>
            </a:fld>
            <a:endParaRPr lang="en-US"/>
          </a:p>
        </p:txBody>
      </p:sp>
      <p:sp>
        <p:nvSpPr>
          <p:cNvPr id="8" name="TextBox 7"/>
          <p:cNvSpPr txBox="1"/>
          <p:nvPr/>
        </p:nvSpPr>
        <p:spPr>
          <a:xfrm>
            <a:off x="152400" y="381000"/>
            <a:ext cx="1706493" cy="584775"/>
          </a:xfrm>
          <a:prstGeom prst="rect">
            <a:avLst/>
          </a:prstGeom>
          <a:noFill/>
        </p:spPr>
        <p:txBody>
          <a:bodyPr wrap="none" rtlCol="0">
            <a:spAutoFit/>
          </a:bodyPr>
          <a:lstStyle/>
          <a:p>
            <a:r>
              <a:rPr lang="en-US" sz="3200" u="sng" smtClean="0"/>
              <a:t>Example:</a:t>
            </a:r>
            <a:endParaRPr lang="en-US" sz="3200" u="sng"/>
          </a:p>
        </p:txBody>
      </p:sp>
      <p:pic>
        <p:nvPicPr>
          <p:cNvPr id="4" name="Picture 3"/>
          <p:cNvPicPr>
            <a:picLocks noChangeAspect="1"/>
          </p:cNvPicPr>
          <p:nvPr/>
        </p:nvPicPr>
        <p:blipFill>
          <a:blip r:embed="rId3"/>
          <a:stretch>
            <a:fillRect/>
          </a:stretch>
        </p:blipFill>
        <p:spPr>
          <a:xfrm>
            <a:off x="7074477" y="381000"/>
            <a:ext cx="1828800" cy="2238317"/>
          </a:xfrm>
          <a:prstGeom prst="rect">
            <a:avLst/>
          </a:prstGeom>
        </p:spPr>
      </p:pic>
      <p:pic>
        <p:nvPicPr>
          <p:cNvPr id="5" name="Picture 4"/>
          <p:cNvPicPr>
            <a:picLocks noChangeAspect="1"/>
          </p:cNvPicPr>
          <p:nvPr/>
        </p:nvPicPr>
        <p:blipFill>
          <a:blip r:embed="rId4"/>
          <a:stretch>
            <a:fillRect/>
          </a:stretch>
        </p:blipFill>
        <p:spPr>
          <a:xfrm>
            <a:off x="159327" y="2681663"/>
            <a:ext cx="8743950" cy="3838575"/>
          </a:xfrm>
          <a:prstGeom prst="rect">
            <a:avLst/>
          </a:prstGeom>
        </p:spPr>
      </p:pic>
      <p:sp>
        <p:nvSpPr>
          <p:cNvPr id="7" name="Rectangle 6"/>
          <p:cNvSpPr/>
          <p:nvPr/>
        </p:nvSpPr>
        <p:spPr>
          <a:xfrm>
            <a:off x="1879675" y="504110"/>
            <a:ext cx="4673525" cy="830997"/>
          </a:xfrm>
          <a:prstGeom prst="rect">
            <a:avLst/>
          </a:prstGeom>
        </p:spPr>
        <p:txBody>
          <a:bodyPr wrap="square">
            <a:spAutoFit/>
          </a:bodyPr>
          <a:lstStyle/>
          <a:p>
            <a:r>
              <a:rPr lang="en-US" sz="2400">
                <a:solidFill>
                  <a:srgbClr val="000000"/>
                </a:solidFill>
                <a:latin typeface="Calibri" panose="020F0502020204030204" pitchFamily="34" charset="0"/>
              </a:rPr>
              <a:t>You may include simple </a:t>
            </a:r>
            <a:r>
              <a:rPr lang="en-US" sz="2400" i="1">
                <a:solidFill>
                  <a:srgbClr val="000000"/>
                </a:solidFill>
                <a:latin typeface="Calibri" panose="020F0502020204030204" pitchFamily="34" charset="0"/>
              </a:rPr>
              <a:t>static </a:t>
            </a:r>
            <a:r>
              <a:rPr lang="en-US" sz="2400">
                <a:solidFill>
                  <a:srgbClr val="000000"/>
                </a:solidFill>
                <a:latin typeface="Calibri" panose="020F0502020204030204" pitchFamily="34" charset="0"/>
              </a:rPr>
              <a:t>Google Maps </a:t>
            </a:r>
          </a:p>
        </p:txBody>
      </p:sp>
      <p:sp>
        <p:nvSpPr>
          <p:cNvPr id="9" name="Rectangle 8"/>
          <p:cNvSpPr/>
          <p:nvPr/>
        </p:nvSpPr>
        <p:spPr>
          <a:xfrm>
            <a:off x="304800" y="1479376"/>
            <a:ext cx="5410200" cy="461665"/>
          </a:xfrm>
          <a:prstGeom prst="rect">
            <a:avLst/>
          </a:prstGeom>
        </p:spPr>
        <p:txBody>
          <a:bodyPr wrap="square">
            <a:spAutoFit/>
          </a:bodyPr>
          <a:lstStyle/>
          <a:p>
            <a:r>
              <a:rPr lang="en-US" sz="2400">
                <a:hlinkClick r:id="rId5"/>
              </a:rPr>
              <a:t>https://maps.google.com</a:t>
            </a:r>
            <a:r>
              <a:rPr lang="en-US" sz="2400" smtClean="0">
                <a:hlinkClick r:id="rId5"/>
              </a:rPr>
              <a:t>/</a:t>
            </a:r>
            <a:r>
              <a:rPr lang="en-US" sz="2400" smtClean="0"/>
              <a:t> </a:t>
            </a:r>
            <a:endParaRPr lang="en-US" sz="2400"/>
          </a:p>
        </p:txBody>
      </p:sp>
      <p:pic>
        <p:nvPicPr>
          <p:cNvPr id="10" name="Picture 9"/>
          <p:cNvPicPr>
            <a:picLocks noChangeAspect="1"/>
          </p:cNvPicPr>
          <p:nvPr/>
        </p:nvPicPr>
        <p:blipFill>
          <a:blip r:embed="rId6"/>
          <a:stretch>
            <a:fillRect/>
          </a:stretch>
        </p:blipFill>
        <p:spPr>
          <a:xfrm>
            <a:off x="3819525" y="919782"/>
            <a:ext cx="3119533" cy="1594818"/>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7">
            <p14:nvContentPartPr>
              <p14:cNvPr id="11" name="Ink 10"/>
              <p14:cNvContentPartPr/>
              <p14:nvPr/>
            </p14:nvContentPartPr>
            <p14:xfrm>
              <a:off x="4714920" y="2268000"/>
              <a:ext cx="1982880" cy="27360"/>
            </p14:xfrm>
          </p:contentPart>
        </mc:Choice>
        <mc:Fallback xmlns="">
          <p:pic>
            <p:nvPicPr>
              <p:cNvPr id="11" name="Ink 10"/>
              <p:cNvPicPr/>
              <p:nvPr/>
            </p:nvPicPr>
            <p:blipFill>
              <a:blip r:embed="rId8"/>
              <a:stretch>
                <a:fillRect/>
              </a:stretch>
            </p:blipFill>
            <p:spPr>
              <a:xfrm>
                <a:off x="4699080" y="2204640"/>
                <a:ext cx="20145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p14:cNvContentPartPr/>
              <p14:nvPr/>
            </p14:nvContentPartPr>
            <p14:xfrm>
              <a:off x="4179240" y="2152080"/>
              <a:ext cx="2080800" cy="920160"/>
            </p14:xfrm>
          </p:contentPart>
        </mc:Choice>
        <mc:Fallback xmlns="">
          <p:pic>
            <p:nvPicPr>
              <p:cNvPr id="12" name="Ink 11"/>
              <p:cNvPicPr/>
              <p:nvPr/>
            </p:nvPicPr>
            <p:blipFill>
              <a:blip r:embed="rId10"/>
              <a:stretch>
                <a:fillRect/>
              </a:stretch>
            </p:blipFill>
            <p:spPr>
              <a:xfrm>
                <a:off x="4169880" y="2142720"/>
                <a:ext cx="2099520" cy="938880"/>
              </a:xfrm>
              <a:prstGeom prst="rect">
                <a:avLst/>
              </a:prstGeom>
            </p:spPr>
          </p:pic>
        </mc:Fallback>
      </mc:AlternateContent>
    </p:spTree>
    <p:extLst>
      <p:ext uri="{BB962C8B-B14F-4D97-AF65-F5344CB8AC3E}">
        <p14:creationId xmlns:p14="http://schemas.microsoft.com/office/powerpoint/2010/main" val="332850719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155</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7.3 Browser commands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339187" y="1082992"/>
            <a:ext cx="8513868" cy="4801314"/>
          </a:xfrm>
          <a:prstGeom prst="rect">
            <a:avLst/>
          </a:prstGeom>
        </p:spPr>
        <p:txBody>
          <a:bodyPr wrap="square">
            <a:spAutoFit/>
          </a:bodyPr>
          <a:lstStyle/>
          <a:p>
            <a:r>
              <a:rPr lang="en-US" sz="2200">
                <a:solidFill>
                  <a:srgbClr val="000000"/>
                </a:solidFill>
                <a:latin typeface="Arial" panose="020B0604020202020204" pitchFamily="34" charset="0"/>
              </a:rPr>
              <a:t>•</a:t>
            </a:r>
            <a:r>
              <a:rPr lang="en-US" sz="2200">
                <a:solidFill>
                  <a:srgbClr val="000000"/>
                </a:solidFill>
                <a:latin typeface="Calibri" panose="020F0502020204030204" pitchFamily="34" charset="0"/>
              </a:rPr>
              <a:t>There is no navigation toolbar with the WebView widget (</a:t>
            </a:r>
            <a:r>
              <a:rPr lang="en-US" sz="2200" i="1">
                <a:solidFill>
                  <a:srgbClr val="000000"/>
                </a:solidFill>
                <a:latin typeface="Calibri" panose="020F0502020204030204" pitchFamily="34" charset="0"/>
              </a:rPr>
              <a:t>saving space</a:t>
            </a:r>
            <a:r>
              <a:rPr lang="en-US" sz="2200">
                <a:solidFill>
                  <a:srgbClr val="000000"/>
                </a:solidFill>
                <a:latin typeface="Calibri" panose="020F0502020204030204" pitchFamily="34" charset="0"/>
              </a:rPr>
              <a:t>). You could supply the UI –such as a Menu– to execute the following operations: </a:t>
            </a:r>
          </a:p>
          <a:p>
            <a:r>
              <a:rPr lang="en-US" sz="2000">
                <a:solidFill>
                  <a:srgbClr val="000000"/>
                </a:solidFill>
                <a:latin typeface="Arial" panose="020B0604020202020204" pitchFamily="34" charset="0"/>
              </a:rPr>
              <a:t>–</a:t>
            </a:r>
            <a:r>
              <a:rPr lang="en-US" sz="2000" b="1">
                <a:solidFill>
                  <a:srgbClr val="000000"/>
                </a:solidFill>
                <a:latin typeface="Calibri" panose="020F0502020204030204" pitchFamily="34" charset="0"/>
              </a:rPr>
              <a:t>reload() </a:t>
            </a:r>
            <a:r>
              <a:rPr lang="en-US" sz="2000">
                <a:solidFill>
                  <a:srgbClr val="000000"/>
                </a:solidFill>
                <a:latin typeface="Calibri" panose="020F0502020204030204" pitchFamily="34" charset="0"/>
              </a:rPr>
              <a:t>to refresh the currently-viewed Web page </a:t>
            </a:r>
          </a:p>
          <a:p>
            <a:r>
              <a:rPr lang="en-US" sz="2000">
                <a:solidFill>
                  <a:srgbClr val="000000"/>
                </a:solidFill>
                <a:latin typeface="Arial" panose="020B0604020202020204" pitchFamily="34" charset="0"/>
              </a:rPr>
              <a:t>–</a:t>
            </a:r>
            <a:r>
              <a:rPr lang="en-US" sz="2000" b="1">
                <a:solidFill>
                  <a:srgbClr val="000000"/>
                </a:solidFill>
                <a:latin typeface="Calibri" panose="020F0502020204030204" pitchFamily="34" charset="0"/>
              </a:rPr>
              <a:t>goBack() </a:t>
            </a:r>
            <a:r>
              <a:rPr lang="en-US" sz="2000">
                <a:solidFill>
                  <a:srgbClr val="000000"/>
                </a:solidFill>
                <a:latin typeface="Calibri" panose="020F0502020204030204" pitchFamily="34" charset="0"/>
              </a:rPr>
              <a:t>to go back one step in the browser history, and canGoBack() to determine if there is any history to trace back </a:t>
            </a:r>
          </a:p>
          <a:p>
            <a:r>
              <a:rPr lang="en-US" sz="2000">
                <a:solidFill>
                  <a:srgbClr val="000000"/>
                </a:solidFill>
                <a:latin typeface="Arial" panose="020B0604020202020204" pitchFamily="34" charset="0"/>
              </a:rPr>
              <a:t>–</a:t>
            </a:r>
            <a:r>
              <a:rPr lang="en-US" sz="2000" b="1">
                <a:solidFill>
                  <a:srgbClr val="000000"/>
                </a:solidFill>
                <a:latin typeface="Calibri" panose="020F0502020204030204" pitchFamily="34" charset="0"/>
              </a:rPr>
              <a:t>goForward() </a:t>
            </a:r>
            <a:r>
              <a:rPr lang="en-US" sz="2000">
                <a:solidFill>
                  <a:srgbClr val="000000"/>
                </a:solidFill>
                <a:latin typeface="Calibri" panose="020F0502020204030204" pitchFamily="34" charset="0"/>
              </a:rPr>
              <a:t>to go forward one step in the browser history, and canGoForward() to determine if there is any history to go forward to </a:t>
            </a:r>
          </a:p>
          <a:p>
            <a:r>
              <a:rPr lang="en-US" sz="2000">
                <a:solidFill>
                  <a:srgbClr val="000000"/>
                </a:solidFill>
                <a:latin typeface="Arial" panose="020B0604020202020204" pitchFamily="34" charset="0"/>
              </a:rPr>
              <a:t>–</a:t>
            </a:r>
            <a:r>
              <a:rPr lang="en-US" sz="2000" b="1">
                <a:solidFill>
                  <a:srgbClr val="000000"/>
                </a:solidFill>
                <a:latin typeface="Calibri" panose="020F0502020204030204" pitchFamily="34" charset="0"/>
              </a:rPr>
              <a:t>goBackOrForward() </a:t>
            </a:r>
            <a:r>
              <a:rPr lang="en-US" sz="2000">
                <a:solidFill>
                  <a:srgbClr val="000000"/>
                </a:solidFill>
                <a:latin typeface="Calibri" panose="020F0502020204030204" pitchFamily="34" charset="0"/>
              </a:rPr>
              <a:t>to go backwards or forwards in the browser history, where </a:t>
            </a:r>
            <a:r>
              <a:rPr lang="en-US" sz="2000" i="1">
                <a:solidFill>
                  <a:srgbClr val="000000"/>
                </a:solidFill>
                <a:latin typeface="Calibri" panose="020F0502020204030204" pitchFamily="34" charset="0"/>
              </a:rPr>
              <a:t>negative/positive </a:t>
            </a:r>
            <a:r>
              <a:rPr lang="en-US" sz="2000">
                <a:solidFill>
                  <a:srgbClr val="000000"/>
                </a:solidFill>
                <a:latin typeface="Calibri" panose="020F0502020204030204" pitchFamily="34" charset="0"/>
              </a:rPr>
              <a:t>numbers represent a count of steps to go </a:t>
            </a:r>
          </a:p>
          <a:p>
            <a:r>
              <a:rPr lang="en-US" sz="2000">
                <a:solidFill>
                  <a:srgbClr val="000000"/>
                </a:solidFill>
                <a:latin typeface="Arial" panose="020B0604020202020204" pitchFamily="34" charset="0"/>
              </a:rPr>
              <a:t>–</a:t>
            </a:r>
            <a:r>
              <a:rPr lang="en-US" sz="2000" b="1">
                <a:solidFill>
                  <a:srgbClr val="000000"/>
                </a:solidFill>
                <a:latin typeface="Calibri" panose="020F0502020204030204" pitchFamily="34" charset="0"/>
              </a:rPr>
              <a:t>canGoBackOrForward() </a:t>
            </a:r>
            <a:r>
              <a:rPr lang="en-US" sz="2000">
                <a:solidFill>
                  <a:srgbClr val="000000"/>
                </a:solidFill>
                <a:latin typeface="Calibri" panose="020F0502020204030204" pitchFamily="34" charset="0"/>
              </a:rPr>
              <a:t>to see if the browser can go backwards or forwards the stated number of steps (following the same positive/negative convention as goBackOrForward()) </a:t>
            </a:r>
          </a:p>
          <a:p>
            <a:r>
              <a:rPr lang="en-US" sz="2000">
                <a:solidFill>
                  <a:srgbClr val="000000"/>
                </a:solidFill>
                <a:latin typeface="Arial" panose="020B0604020202020204" pitchFamily="34" charset="0"/>
              </a:rPr>
              <a:t>–</a:t>
            </a:r>
            <a:r>
              <a:rPr lang="en-US" sz="2000" b="1">
                <a:solidFill>
                  <a:srgbClr val="000000"/>
                </a:solidFill>
                <a:latin typeface="Calibri" panose="020F0502020204030204" pitchFamily="34" charset="0"/>
              </a:rPr>
              <a:t>clearCache() </a:t>
            </a:r>
            <a:r>
              <a:rPr lang="en-US" sz="2000">
                <a:solidFill>
                  <a:srgbClr val="000000"/>
                </a:solidFill>
                <a:latin typeface="Calibri" panose="020F0502020204030204" pitchFamily="34" charset="0"/>
              </a:rPr>
              <a:t>to clear the browser resource cache and </a:t>
            </a:r>
            <a:r>
              <a:rPr lang="en-US" sz="2000" b="1">
                <a:solidFill>
                  <a:srgbClr val="000000"/>
                </a:solidFill>
                <a:latin typeface="Calibri" panose="020F0502020204030204" pitchFamily="34" charset="0"/>
              </a:rPr>
              <a:t>clearHistory() </a:t>
            </a:r>
            <a:r>
              <a:rPr lang="en-US" sz="2000">
                <a:solidFill>
                  <a:srgbClr val="000000"/>
                </a:solidFill>
                <a:latin typeface="Calibri" panose="020F0502020204030204" pitchFamily="34" charset="0"/>
              </a:rPr>
              <a:t>to clear the browsing history </a:t>
            </a:r>
          </a:p>
        </p:txBody>
      </p:sp>
    </p:spTree>
    <p:extLst>
      <p:ext uri="{BB962C8B-B14F-4D97-AF65-F5344CB8AC3E}">
        <p14:creationId xmlns:p14="http://schemas.microsoft.com/office/powerpoint/2010/main" val="417803864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156</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7.3 Browser commands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619455" y="976696"/>
            <a:ext cx="7433213" cy="4662815"/>
          </a:xfrm>
          <a:prstGeom prst="rect">
            <a:avLst/>
          </a:prstGeom>
        </p:spPr>
        <p:txBody>
          <a:bodyPr wrap="square">
            <a:spAutoFit/>
          </a:bodyPr>
          <a:lstStyle/>
          <a:p>
            <a:r>
              <a:rPr lang="en-US" sz="2700">
                <a:solidFill>
                  <a:srgbClr val="000000"/>
                </a:solidFill>
                <a:latin typeface="Arial" panose="020B0604020202020204" pitchFamily="34" charset="0"/>
              </a:rPr>
              <a:t>•</a:t>
            </a:r>
            <a:r>
              <a:rPr lang="en-US" sz="2700">
                <a:solidFill>
                  <a:srgbClr val="000000"/>
                </a:solidFill>
                <a:latin typeface="Calibri" panose="020F0502020204030204" pitchFamily="34" charset="0"/>
              </a:rPr>
              <a:t>browser.goBack(); </a:t>
            </a:r>
          </a:p>
          <a:p>
            <a:r>
              <a:rPr lang="en-US" sz="2700">
                <a:solidFill>
                  <a:srgbClr val="000000"/>
                </a:solidFill>
                <a:latin typeface="Arial" panose="020B0604020202020204" pitchFamily="34" charset="0"/>
              </a:rPr>
              <a:t>•</a:t>
            </a:r>
            <a:r>
              <a:rPr lang="en-US" sz="2700">
                <a:solidFill>
                  <a:srgbClr val="000000"/>
                </a:solidFill>
                <a:latin typeface="Calibri" panose="020F0502020204030204" pitchFamily="34" charset="0"/>
              </a:rPr>
              <a:t>browser.goForward(); </a:t>
            </a:r>
          </a:p>
          <a:p>
            <a:r>
              <a:rPr lang="en-US" sz="2700">
                <a:solidFill>
                  <a:srgbClr val="000000"/>
                </a:solidFill>
                <a:latin typeface="Arial" panose="020B0604020202020204" pitchFamily="34" charset="0"/>
              </a:rPr>
              <a:t>•</a:t>
            </a:r>
            <a:r>
              <a:rPr lang="en-US" sz="2700">
                <a:solidFill>
                  <a:srgbClr val="000000"/>
                </a:solidFill>
                <a:latin typeface="Calibri" panose="020F0502020204030204" pitchFamily="34" charset="0"/>
              </a:rPr>
              <a:t>browser.goBackOrForward(-2); </a:t>
            </a:r>
          </a:p>
          <a:p>
            <a:r>
              <a:rPr lang="en-US" sz="2700">
                <a:solidFill>
                  <a:srgbClr val="000000"/>
                </a:solidFill>
                <a:latin typeface="Arial" panose="020B0604020202020204" pitchFamily="34" charset="0"/>
              </a:rPr>
              <a:t>•</a:t>
            </a:r>
            <a:r>
              <a:rPr lang="en-US" sz="2700">
                <a:solidFill>
                  <a:srgbClr val="000000"/>
                </a:solidFill>
                <a:latin typeface="Calibri" panose="020F0502020204030204" pitchFamily="34" charset="0"/>
              </a:rPr>
              <a:t>browser.goBackOrForward(+2); </a:t>
            </a:r>
          </a:p>
          <a:p>
            <a:r>
              <a:rPr lang="en-US" sz="2700">
                <a:solidFill>
                  <a:srgbClr val="000000"/>
                </a:solidFill>
                <a:latin typeface="Arial" panose="020B0604020202020204" pitchFamily="34" charset="0"/>
              </a:rPr>
              <a:t>•</a:t>
            </a:r>
            <a:r>
              <a:rPr lang="en-US" sz="2700">
                <a:solidFill>
                  <a:srgbClr val="000000"/>
                </a:solidFill>
                <a:latin typeface="Calibri" panose="020F0502020204030204" pitchFamily="34" charset="0"/>
              </a:rPr>
              <a:t>browser.canGoBack(); </a:t>
            </a:r>
          </a:p>
          <a:p>
            <a:r>
              <a:rPr lang="en-US" sz="2700">
                <a:solidFill>
                  <a:srgbClr val="000000"/>
                </a:solidFill>
                <a:latin typeface="Arial" panose="020B0604020202020204" pitchFamily="34" charset="0"/>
              </a:rPr>
              <a:t>•</a:t>
            </a:r>
            <a:r>
              <a:rPr lang="en-US" sz="2700">
                <a:solidFill>
                  <a:srgbClr val="000000"/>
                </a:solidFill>
                <a:latin typeface="Calibri" panose="020F0502020204030204" pitchFamily="34" charset="0"/>
              </a:rPr>
              <a:t>browser.canGoForward(); </a:t>
            </a:r>
          </a:p>
          <a:p>
            <a:r>
              <a:rPr lang="en-US" sz="2700">
                <a:solidFill>
                  <a:srgbClr val="000000"/>
                </a:solidFill>
                <a:latin typeface="Arial" panose="020B0604020202020204" pitchFamily="34" charset="0"/>
              </a:rPr>
              <a:t>•</a:t>
            </a:r>
            <a:r>
              <a:rPr lang="en-US" sz="2700">
                <a:solidFill>
                  <a:srgbClr val="000000"/>
                </a:solidFill>
                <a:latin typeface="Calibri" panose="020F0502020204030204" pitchFamily="34" charset="0"/>
              </a:rPr>
              <a:t>browser.canGoBackOrForward(-2); </a:t>
            </a:r>
          </a:p>
          <a:p>
            <a:r>
              <a:rPr lang="en-US" sz="2700">
                <a:solidFill>
                  <a:srgbClr val="000000"/>
                </a:solidFill>
                <a:latin typeface="Arial" panose="020B0604020202020204" pitchFamily="34" charset="0"/>
              </a:rPr>
              <a:t>•</a:t>
            </a:r>
            <a:r>
              <a:rPr lang="en-US" sz="2700">
                <a:solidFill>
                  <a:srgbClr val="000000"/>
                </a:solidFill>
                <a:latin typeface="Calibri" panose="020F0502020204030204" pitchFamily="34" charset="0"/>
              </a:rPr>
              <a:t>browser.canGoBackOrForward(+2); </a:t>
            </a:r>
          </a:p>
          <a:p>
            <a:r>
              <a:rPr lang="en-US" sz="2700">
                <a:solidFill>
                  <a:srgbClr val="000000"/>
                </a:solidFill>
                <a:latin typeface="Arial" panose="020B0604020202020204" pitchFamily="34" charset="0"/>
              </a:rPr>
              <a:t>•</a:t>
            </a:r>
            <a:r>
              <a:rPr lang="en-US" sz="2700">
                <a:solidFill>
                  <a:srgbClr val="000000"/>
                </a:solidFill>
                <a:latin typeface="Calibri" panose="020F0502020204030204" pitchFamily="34" charset="0"/>
              </a:rPr>
              <a:t>browser.clearCache(</a:t>
            </a:r>
            <a:r>
              <a:rPr lang="en-US" sz="2700" b="1">
                <a:solidFill>
                  <a:srgbClr val="000000"/>
                </a:solidFill>
                <a:latin typeface="Calibri" panose="020F0502020204030204" pitchFamily="34" charset="0"/>
              </a:rPr>
              <a:t>true); </a:t>
            </a:r>
            <a:endParaRPr lang="en-US" sz="2700">
              <a:solidFill>
                <a:srgbClr val="000000"/>
              </a:solidFill>
              <a:latin typeface="Calibri" panose="020F0502020204030204" pitchFamily="34" charset="0"/>
            </a:endParaRPr>
          </a:p>
          <a:p>
            <a:r>
              <a:rPr lang="en-US" sz="2700">
                <a:solidFill>
                  <a:srgbClr val="000000"/>
                </a:solidFill>
                <a:latin typeface="Arial" panose="020B0604020202020204" pitchFamily="34" charset="0"/>
              </a:rPr>
              <a:t>•</a:t>
            </a:r>
            <a:r>
              <a:rPr lang="en-US" sz="2700">
                <a:solidFill>
                  <a:srgbClr val="000000"/>
                </a:solidFill>
                <a:latin typeface="Calibri" panose="020F0502020204030204" pitchFamily="34" charset="0"/>
              </a:rPr>
              <a:t>browser.clearHistory(); </a:t>
            </a:r>
            <a:endParaRPr lang="en-US" sz="2700" smtClean="0">
              <a:solidFill>
                <a:srgbClr val="000000"/>
              </a:solidFill>
              <a:latin typeface="Calibri" panose="020F0502020204030204" pitchFamily="34" charset="0"/>
            </a:endParaRPr>
          </a:p>
          <a:p>
            <a:r>
              <a:rPr lang="en-US" sz="2700" smtClean="0">
                <a:solidFill>
                  <a:srgbClr val="000000"/>
                </a:solidFill>
                <a:latin typeface="Arial" panose="020B0604020202020204" pitchFamily="34" charset="0"/>
              </a:rPr>
              <a:t>•</a:t>
            </a:r>
            <a:r>
              <a:rPr lang="en-US" sz="2700" smtClean="0">
                <a:solidFill>
                  <a:srgbClr val="000000"/>
                </a:solidFill>
                <a:latin typeface="Calibri" panose="020F0502020204030204" pitchFamily="34" charset="0"/>
              </a:rPr>
              <a:t>browser.stopLoading</a:t>
            </a:r>
            <a:r>
              <a:rPr lang="en-US" sz="2700">
                <a:solidFill>
                  <a:srgbClr val="000000"/>
                </a:solidFill>
                <a:latin typeface="Calibri" panose="020F0502020204030204" pitchFamily="34" charset="0"/>
              </a:rPr>
              <a:t>(); </a:t>
            </a:r>
          </a:p>
        </p:txBody>
      </p:sp>
      <p:sp>
        <p:nvSpPr>
          <p:cNvPr id="3" name="Rectangle 2"/>
          <p:cNvSpPr/>
          <p:nvPr/>
        </p:nvSpPr>
        <p:spPr>
          <a:xfrm>
            <a:off x="304800" y="5524381"/>
            <a:ext cx="8645486" cy="800219"/>
          </a:xfrm>
          <a:prstGeom prst="rect">
            <a:avLst/>
          </a:prstGeom>
        </p:spPr>
        <p:txBody>
          <a:bodyPr wrap="square">
            <a:spAutoFit/>
          </a:bodyPr>
          <a:lstStyle/>
          <a:p>
            <a:r>
              <a:rPr lang="en-US" sz="2400" smtClean="0"/>
              <a:t>Please visit the link below to see detail public method for webview:</a:t>
            </a:r>
          </a:p>
          <a:p>
            <a:r>
              <a:rPr lang="en-US" sz="2200" smtClean="0">
                <a:hlinkClick r:id="rId3"/>
              </a:rPr>
              <a:t>http</a:t>
            </a:r>
            <a:r>
              <a:rPr lang="en-US" sz="2200">
                <a:hlinkClick r:id="rId3"/>
              </a:rPr>
              <a:t>://</a:t>
            </a:r>
            <a:r>
              <a:rPr lang="en-US" sz="2200" smtClean="0">
                <a:hlinkClick r:id="rId3"/>
              </a:rPr>
              <a:t>developer.android.com/reference/android/webkit/WebView.html</a:t>
            </a:r>
            <a:r>
              <a:rPr lang="en-US" sz="2200" smtClean="0"/>
              <a:t> </a:t>
            </a:r>
            <a:endParaRPr lang="en-US" sz="2200"/>
          </a:p>
        </p:txBody>
      </p:sp>
    </p:spTree>
    <p:extLst>
      <p:ext uri="{BB962C8B-B14F-4D97-AF65-F5344CB8AC3E}">
        <p14:creationId xmlns:p14="http://schemas.microsoft.com/office/powerpoint/2010/main" val="166037853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157</a:t>
            </a:fld>
            <a:endParaRPr lang="en-US"/>
          </a:p>
        </p:txBody>
      </p:sp>
      <p:grpSp>
        <p:nvGrpSpPr>
          <p:cNvPr id="30" name="Group 29"/>
          <p:cNvGrpSpPr/>
          <p:nvPr/>
        </p:nvGrpSpPr>
        <p:grpSpPr>
          <a:xfrm>
            <a:off x="304800" y="457200"/>
            <a:ext cx="4620576" cy="508000"/>
            <a:chOff x="789624" y="1191463"/>
            <a:chExt cx="4620576" cy="508000"/>
          </a:xfrm>
        </p:grpSpPr>
        <p:sp>
          <p:nvSpPr>
            <p:cNvPr id="31"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7.4 HTML + Javascript + Android</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2" name="Group 17"/>
            <p:cNvGrpSpPr>
              <a:grpSpLocks/>
            </p:cNvGrpSpPr>
            <p:nvPr/>
          </p:nvGrpSpPr>
          <p:grpSpPr bwMode="auto">
            <a:xfrm>
              <a:off x="789624" y="1295400"/>
              <a:ext cx="353376" cy="272472"/>
              <a:chOff x="1110" y="2656"/>
              <a:chExt cx="1549" cy="1351"/>
            </a:xfrm>
          </p:grpSpPr>
          <p:sp>
            <p:nvSpPr>
              <p:cNvPr id="3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4" name="Rectangle 3"/>
          <p:cNvSpPr/>
          <p:nvPr/>
        </p:nvSpPr>
        <p:spPr>
          <a:xfrm>
            <a:off x="325332" y="1069137"/>
            <a:ext cx="8671606" cy="3477875"/>
          </a:xfrm>
          <a:prstGeom prst="rect">
            <a:avLst/>
          </a:prstGeom>
        </p:spPr>
        <p:txBody>
          <a:bodyPr wrap="square">
            <a:spAutoFit/>
          </a:bodyPr>
          <a:lstStyle/>
          <a:p>
            <a:r>
              <a:rPr lang="en-US" sz="3200">
                <a:solidFill>
                  <a:srgbClr val="000000"/>
                </a:solidFill>
                <a:latin typeface="Arial" panose="020B0604020202020204" pitchFamily="34" charset="0"/>
              </a:rPr>
              <a:t>•</a:t>
            </a:r>
            <a:r>
              <a:rPr lang="en-US" sz="3200">
                <a:solidFill>
                  <a:srgbClr val="000000"/>
                </a:solidFill>
                <a:latin typeface="Calibri" panose="020F0502020204030204" pitchFamily="34" charset="0"/>
              </a:rPr>
              <a:t>If you set the URL to a site whose pages depend on </a:t>
            </a:r>
            <a:r>
              <a:rPr lang="en-US" sz="3200" i="1">
                <a:solidFill>
                  <a:srgbClr val="000000"/>
                </a:solidFill>
                <a:latin typeface="Calibri" panose="020F0502020204030204" pitchFamily="34" charset="0"/>
              </a:rPr>
              <a:t>Javascript </a:t>
            </a:r>
            <a:r>
              <a:rPr lang="en-US" sz="3200">
                <a:solidFill>
                  <a:srgbClr val="000000"/>
                </a:solidFill>
                <a:latin typeface="Calibri" panose="020F0502020204030204" pitchFamily="34" charset="0"/>
              </a:rPr>
              <a:t>you may see an empty, white screen. </a:t>
            </a:r>
          </a:p>
          <a:p>
            <a:r>
              <a:rPr lang="en-US" sz="3200">
                <a:solidFill>
                  <a:srgbClr val="000000"/>
                </a:solidFill>
                <a:latin typeface="Arial" panose="020B0604020202020204" pitchFamily="34" charset="0"/>
              </a:rPr>
              <a:t>•</a:t>
            </a:r>
            <a:r>
              <a:rPr lang="en-US" sz="3200">
                <a:solidFill>
                  <a:srgbClr val="000000"/>
                </a:solidFill>
                <a:latin typeface="Calibri" panose="020F0502020204030204" pitchFamily="34" charset="0"/>
              </a:rPr>
              <a:t>By </a:t>
            </a:r>
            <a:r>
              <a:rPr lang="en-US" sz="3200" i="1">
                <a:solidFill>
                  <a:srgbClr val="000000"/>
                </a:solidFill>
                <a:latin typeface="Calibri" panose="020F0502020204030204" pitchFamily="34" charset="0"/>
              </a:rPr>
              <a:t>default </a:t>
            </a:r>
            <a:r>
              <a:rPr lang="en-US" sz="3200" b="1">
                <a:solidFill>
                  <a:srgbClr val="000000"/>
                </a:solidFill>
                <a:latin typeface="Calibri" panose="020F0502020204030204" pitchFamily="34" charset="0"/>
              </a:rPr>
              <a:t>Javascript </a:t>
            </a:r>
            <a:r>
              <a:rPr lang="en-US" sz="3200">
                <a:solidFill>
                  <a:srgbClr val="000000"/>
                </a:solidFill>
                <a:latin typeface="Calibri" panose="020F0502020204030204" pitchFamily="34" charset="0"/>
              </a:rPr>
              <a:t>is turned </a:t>
            </a:r>
            <a:r>
              <a:rPr lang="en-US" sz="3200" b="1">
                <a:solidFill>
                  <a:srgbClr val="000000"/>
                </a:solidFill>
                <a:latin typeface="Calibri" panose="020F0502020204030204" pitchFamily="34" charset="0"/>
              </a:rPr>
              <a:t>off </a:t>
            </a:r>
            <a:r>
              <a:rPr lang="en-US" sz="3200">
                <a:solidFill>
                  <a:srgbClr val="000000"/>
                </a:solidFill>
                <a:latin typeface="Calibri" panose="020F0502020204030204" pitchFamily="34" charset="0"/>
              </a:rPr>
              <a:t>in WebView widgets. </a:t>
            </a:r>
          </a:p>
          <a:p>
            <a:r>
              <a:rPr lang="en-US" sz="3200">
                <a:solidFill>
                  <a:srgbClr val="000000"/>
                </a:solidFill>
                <a:latin typeface="Arial" panose="020B0604020202020204" pitchFamily="34" charset="0"/>
              </a:rPr>
              <a:t>•</a:t>
            </a:r>
            <a:r>
              <a:rPr lang="en-US" sz="3200">
                <a:solidFill>
                  <a:srgbClr val="000000"/>
                </a:solidFill>
                <a:latin typeface="Calibri" panose="020F0502020204030204" pitchFamily="34" charset="0"/>
              </a:rPr>
              <a:t>If you want to enable Javascript, call : </a:t>
            </a:r>
          </a:p>
          <a:p>
            <a:r>
              <a:rPr lang="en-US" sz="2800" b="1" smtClean="0">
                <a:solidFill>
                  <a:srgbClr val="000000"/>
                </a:solidFill>
                <a:latin typeface="Calibri" panose="020F0502020204030204" pitchFamily="34" charset="0"/>
              </a:rPr>
              <a:t>myWebView.setSettings</a:t>
            </a:r>
            <a:r>
              <a:rPr lang="en-US" sz="2800" b="1">
                <a:solidFill>
                  <a:srgbClr val="000000"/>
                </a:solidFill>
                <a:latin typeface="Calibri" panose="020F0502020204030204" pitchFamily="34" charset="0"/>
              </a:rPr>
              <a:t>().setJavaScriptEnabled(true); </a:t>
            </a:r>
            <a:endParaRPr lang="en-US" sz="2800">
              <a:solidFill>
                <a:srgbClr val="000000"/>
              </a:solidFill>
              <a:latin typeface="Calibri" panose="020F0502020204030204" pitchFamily="34" charset="0"/>
            </a:endParaRPr>
          </a:p>
          <a:p>
            <a:r>
              <a:rPr lang="en-US" sz="3200">
                <a:solidFill>
                  <a:srgbClr val="000000"/>
                </a:solidFill>
                <a:latin typeface="Arial" panose="020B0604020202020204" pitchFamily="34" charset="0"/>
              </a:rPr>
              <a:t>•</a:t>
            </a:r>
            <a:r>
              <a:rPr lang="en-US" sz="3200">
                <a:solidFill>
                  <a:srgbClr val="000000"/>
                </a:solidFill>
                <a:latin typeface="Calibri" panose="020F0502020204030204" pitchFamily="34" charset="0"/>
              </a:rPr>
              <a:t>on the WebView instance. </a:t>
            </a:r>
          </a:p>
        </p:txBody>
      </p:sp>
    </p:spTree>
    <p:extLst>
      <p:ext uri="{BB962C8B-B14F-4D97-AF65-F5344CB8AC3E}">
        <p14:creationId xmlns:p14="http://schemas.microsoft.com/office/powerpoint/2010/main" val="292649697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158</a:t>
            </a:fld>
            <a:endParaRPr lang="en-US"/>
          </a:p>
        </p:txBody>
      </p:sp>
      <p:grpSp>
        <p:nvGrpSpPr>
          <p:cNvPr id="30" name="Group 29"/>
          <p:cNvGrpSpPr/>
          <p:nvPr/>
        </p:nvGrpSpPr>
        <p:grpSpPr>
          <a:xfrm>
            <a:off x="304800" y="457200"/>
            <a:ext cx="4620576" cy="508000"/>
            <a:chOff x="789624" y="1191463"/>
            <a:chExt cx="4620576" cy="508000"/>
          </a:xfrm>
        </p:grpSpPr>
        <p:sp>
          <p:nvSpPr>
            <p:cNvPr id="31"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7.4 HTML + Javascript + Android</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2" name="Group 17"/>
            <p:cNvGrpSpPr>
              <a:grpSpLocks/>
            </p:cNvGrpSpPr>
            <p:nvPr/>
          </p:nvGrpSpPr>
          <p:grpSpPr bwMode="auto">
            <a:xfrm>
              <a:off x="789624" y="1295400"/>
              <a:ext cx="353376" cy="272472"/>
              <a:chOff x="1110" y="2656"/>
              <a:chExt cx="1549" cy="1351"/>
            </a:xfrm>
          </p:grpSpPr>
          <p:sp>
            <p:nvSpPr>
              <p:cNvPr id="3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465466" y="1069137"/>
            <a:ext cx="8526134" cy="3616375"/>
          </a:xfrm>
          <a:prstGeom prst="rect">
            <a:avLst/>
          </a:prstGeom>
        </p:spPr>
        <p:txBody>
          <a:bodyPr wrap="square">
            <a:spAutoFit/>
          </a:bodyPr>
          <a:lstStyle/>
          <a:p>
            <a:r>
              <a:rPr lang="en-US" sz="2500">
                <a:solidFill>
                  <a:srgbClr val="000000"/>
                </a:solidFill>
                <a:latin typeface="Arial" panose="020B0604020202020204" pitchFamily="34" charset="0"/>
              </a:rPr>
              <a:t>•</a:t>
            </a:r>
            <a:r>
              <a:rPr lang="en-US" sz="2500" b="1">
                <a:solidFill>
                  <a:srgbClr val="000000"/>
                </a:solidFill>
                <a:latin typeface="Calibri" panose="020F0502020204030204" pitchFamily="34" charset="0"/>
              </a:rPr>
              <a:t>public void addJavascriptInterface ( Object </a:t>
            </a:r>
            <a:r>
              <a:rPr lang="en-US" sz="2500">
                <a:solidFill>
                  <a:srgbClr val="000000"/>
                </a:solidFill>
                <a:latin typeface="Calibri" panose="020F0502020204030204" pitchFamily="34" charset="0"/>
              </a:rPr>
              <a:t>obj</a:t>
            </a:r>
            <a:r>
              <a:rPr lang="en-US" sz="2500" b="1">
                <a:solidFill>
                  <a:srgbClr val="000000"/>
                </a:solidFill>
                <a:latin typeface="Calibri" panose="020F0502020204030204" pitchFamily="34" charset="0"/>
              </a:rPr>
              <a:t>, String </a:t>
            </a:r>
            <a:r>
              <a:rPr lang="en-US" sz="2500">
                <a:solidFill>
                  <a:srgbClr val="000000"/>
                </a:solidFill>
                <a:latin typeface="Calibri" panose="020F0502020204030204" pitchFamily="34" charset="0"/>
              </a:rPr>
              <a:t>interfaceName </a:t>
            </a:r>
            <a:r>
              <a:rPr lang="en-US" sz="2500" b="1">
                <a:solidFill>
                  <a:srgbClr val="000000"/>
                </a:solidFill>
                <a:latin typeface="Calibri" panose="020F0502020204030204" pitchFamily="34" charset="0"/>
              </a:rPr>
              <a:t>) </a:t>
            </a:r>
            <a:endParaRPr lang="en-US" sz="2500">
              <a:solidFill>
                <a:srgbClr val="000000"/>
              </a:solidFill>
              <a:latin typeface="Calibri" panose="020F0502020204030204" pitchFamily="34" charset="0"/>
            </a:endParaRPr>
          </a:p>
          <a:p>
            <a:r>
              <a:rPr lang="en-US" sz="2200">
                <a:solidFill>
                  <a:srgbClr val="000000"/>
                </a:solidFill>
                <a:latin typeface="Arial" panose="020B0604020202020204" pitchFamily="34" charset="0"/>
              </a:rPr>
              <a:t>–</a:t>
            </a:r>
            <a:r>
              <a:rPr lang="en-US" sz="2200">
                <a:solidFill>
                  <a:srgbClr val="000000"/>
                </a:solidFill>
                <a:latin typeface="Calibri" panose="020F0502020204030204" pitchFamily="34" charset="0"/>
              </a:rPr>
              <a:t>Use this function to bind an object to JavaScript so that the methods can be accessed from JavaScript. </a:t>
            </a:r>
          </a:p>
          <a:p>
            <a:r>
              <a:rPr lang="en-US" sz="2500">
                <a:solidFill>
                  <a:srgbClr val="000000"/>
                </a:solidFill>
                <a:latin typeface="Arial" panose="020B0604020202020204" pitchFamily="34" charset="0"/>
              </a:rPr>
              <a:t>•</a:t>
            </a:r>
            <a:r>
              <a:rPr lang="en-US" sz="2500" b="1">
                <a:solidFill>
                  <a:srgbClr val="000000"/>
                </a:solidFill>
                <a:latin typeface="Calibri" panose="020F0502020204030204" pitchFamily="34" charset="0"/>
              </a:rPr>
              <a:t>IMPORTANT: </a:t>
            </a:r>
            <a:endParaRPr lang="en-US" sz="2500">
              <a:solidFill>
                <a:srgbClr val="000000"/>
              </a:solidFill>
              <a:latin typeface="Calibri" panose="020F0502020204030204" pitchFamily="34" charset="0"/>
            </a:endParaRPr>
          </a:p>
          <a:p>
            <a:r>
              <a:rPr lang="en-US" sz="2200">
                <a:solidFill>
                  <a:srgbClr val="000000"/>
                </a:solidFill>
                <a:latin typeface="Arial" panose="020B0604020202020204" pitchFamily="34" charset="0"/>
              </a:rPr>
              <a:t>–</a:t>
            </a:r>
            <a:r>
              <a:rPr lang="en-US" sz="2200">
                <a:solidFill>
                  <a:srgbClr val="000000"/>
                </a:solidFill>
                <a:latin typeface="Calibri" panose="020F0502020204030204" pitchFamily="34" charset="0"/>
              </a:rPr>
              <a:t>Using </a:t>
            </a:r>
            <a:r>
              <a:rPr lang="en-US" sz="2200" b="1">
                <a:solidFill>
                  <a:srgbClr val="000000"/>
                </a:solidFill>
                <a:latin typeface="Calibri" panose="020F0502020204030204" pitchFamily="34" charset="0"/>
              </a:rPr>
              <a:t>addJavascriptInterface</a:t>
            </a:r>
            <a:r>
              <a:rPr lang="en-US" sz="2200">
                <a:solidFill>
                  <a:srgbClr val="000000"/>
                </a:solidFill>
                <a:latin typeface="Calibri" panose="020F0502020204030204" pitchFamily="34" charset="0"/>
              </a:rPr>
              <a:t>() allows JavaScript to control your application. </a:t>
            </a:r>
          </a:p>
          <a:p>
            <a:r>
              <a:rPr lang="en-US" sz="2200">
                <a:solidFill>
                  <a:srgbClr val="000000"/>
                </a:solidFill>
                <a:latin typeface="Arial" panose="020B0604020202020204" pitchFamily="34" charset="0"/>
              </a:rPr>
              <a:t>–</a:t>
            </a:r>
            <a:r>
              <a:rPr lang="en-US" sz="2200">
                <a:solidFill>
                  <a:srgbClr val="000000"/>
                </a:solidFill>
                <a:latin typeface="Calibri" panose="020F0502020204030204" pitchFamily="34" charset="0"/>
              </a:rPr>
              <a:t>This can be a very useful feature or a dangerous security issue. </a:t>
            </a:r>
          </a:p>
          <a:p>
            <a:r>
              <a:rPr lang="en-US" sz="2200">
                <a:solidFill>
                  <a:srgbClr val="000000"/>
                </a:solidFill>
                <a:latin typeface="Arial" panose="020B0604020202020204" pitchFamily="34" charset="0"/>
              </a:rPr>
              <a:t>–</a:t>
            </a:r>
            <a:r>
              <a:rPr lang="en-US" sz="2200">
                <a:solidFill>
                  <a:srgbClr val="000000"/>
                </a:solidFill>
                <a:latin typeface="Calibri" panose="020F0502020204030204" pitchFamily="34" charset="0"/>
              </a:rPr>
              <a:t>Do not use addJavascriptInterface() unless all of the HTML in this WebView was written by you. </a:t>
            </a:r>
          </a:p>
        </p:txBody>
      </p:sp>
    </p:spTree>
    <p:extLst>
      <p:ext uri="{BB962C8B-B14F-4D97-AF65-F5344CB8AC3E}">
        <p14:creationId xmlns:p14="http://schemas.microsoft.com/office/powerpoint/2010/main" val="147333829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159</a:t>
            </a:fld>
            <a:endParaRPr lang="en-US"/>
          </a:p>
        </p:txBody>
      </p:sp>
      <p:grpSp>
        <p:nvGrpSpPr>
          <p:cNvPr id="30" name="Group 29"/>
          <p:cNvGrpSpPr/>
          <p:nvPr/>
        </p:nvGrpSpPr>
        <p:grpSpPr>
          <a:xfrm>
            <a:off x="304800" y="457200"/>
            <a:ext cx="4620576" cy="508000"/>
            <a:chOff x="789624" y="1191463"/>
            <a:chExt cx="4620576" cy="508000"/>
          </a:xfrm>
        </p:grpSpPr>
        <p:sp>
          <p:nvSpPr>
            <p:cNvPr id="31"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7.4 HTML + Javascript + Android</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2" name="Group 17"/>
            <p:cNvGrpSpPr>
              <a:grpSpLocks/>
            </p:cNvGrpSpPr>
            <p:nvPr/>
          </p:nvGrpSpPr>
          <p:grpSpPr bwMode="auto">
            <a:xfrm>
              <a:off x="789624" y="1295400"/>
              <a:ext cx="353376" cy="272472"/>
              <a:chOff x="1110" y="2656"/>
              <a:chExt cx="1549" cy="1351"/>
            </a:xfrm>
          </p:grpSpPr>
          <p:sp>
            <p:nvSpPr>
              <p:cNvPr id="3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479321" y="1041428"/>
            <a:ext cx="8318824" cy="4247317"/>
          </a:xfrm>
          <a:prstGeom prst="rect">
            <a:avLst/>
          </a:prstGeom>
        </p:spPr>
        <p:txBody>
          <a:bodyPr wrap="square">
            <a:spAutoFit/>
          </a:bodyPr>
          <a:lstStyle/>
          <a:p>
            <a:r>
              <a:rPr lang="en-US" sz="2500">
                <a:solidFill>
                  <a:srgbClr val="000000"/>
                </a:solidFill>
                <a:latin typeface="Arial" panose="020B0604020202020204" pitchFamily="34" charset="0"/>
              </a:rPr>
              <a:t>•</a:t>
            </a:r>
            <a:r>
              <a:rPr lang="en-US" sz="2500" b="1">
                <a:solidFill>
                  <a:srgbClr val="000000"/>
                </a:solidFill>
                <a:latin typeface="Calibri" panose="020F0502020204030204" pitchFamily="34" charset="0"/>
              </a:rPr>
              <a:t>Advantages offered by Android Development </a:t>
            </a:r>
            <a:endParaRPr lang="en-US" sz="2500">
              <a:solidFill>
                <a:srgbClr val="000000"/>
              </a:solidFill>
              <a:latin typeface="Calibri" panose="020F0502020204030204" pitchFamily="34" charset="0"/>
            </a:endParaRPr>
          </a:p>
          <a:p>
            <a:r>
              <a:rPr lang="en-US" sz="2200">
                <a:solidFill>
                  <a:srgbClr val="000000"/>
                </a:solidFill>
                <a:latin typeface="Arial" panose="020B0604020202020204" pitchFamily="34" charset="0"/>
              </a:rPr>
              <a:t>–</a:t>
            </a:r>
            <a:r>
              <a:rPr lang="en-US" sz="2200">
                <a:solidFill>
                  <a:srgbClr val="000000"/>
                </a:solidFill>
                <a:latin typeface="Calibri" panose="020F0502020204030204" pitchFamily="34" charset="0"/>
              </a:rPr>
              <a:t>Access to native services on the device, including location services </a:t>
            </a:r>
          </a:p>
          <a:p>
            <a:r>
              <a:rPr lang="en-US" sz="2200">
                <a:solidFill>
                  <a:srgbClr val="000000"/>
                </a:solidFill>
                <a:latin typeface="Arial" panose="020B0604020202020204" pitchFamily="34" charset="0"/>
              </a:rPr>
              <a:t>–</a:t>
            </a:r>
            <a:r>
              <a:rPr lang="en-US" sz="2200">
                <a:solidFill>
                  <a:srgbClr val="000000"/>
                </a:solidFill>
                <a:latin typeface="Calibri" panose="020F0502020204030204" pitchFamily="34" charset="0"/>
              </a:rPr>
              <a:t>Placement in the Android Market </a:t>
            </a:r>
          </a:p>
          <a:p>
            <a:r>
              <a:rPr lang="en-US" sz="2200">
                <a:solidFill>
                  <a:srgbClr val="000000"/>
                </a:solidFill>
                <a:latin typeface="Arial" panose="020B0604020202020204" pitchFamily="34" charset="0"/>
              </a:rPr>
              <a:t>–</a:t>
            </a:r>
            <a:r>
              <a:rPr lang="en-US" sz="2200">
                <a:solidFill>
                  <a:srgbClr val="000000"/>
                </a:solidFill>
                <a:latin typeface="Calibri" panose="020F0502020204030204" pitchFamily="34" charset="0"/>
              </a:rPr>
              <a:t>Rapid development using the Android SDK and Eclipse. </a:t>
            </a:r>
          </a:p>
          <a:p>
            <a:r>
              <a:rPr lang="en-US" sz="2500">
                <a:solidFill>
                  <a:srgbClr val="000000"/>
                </a:solidFill>
                <a:latin typeface="Arial" panose="020B0604020202020204" pitchFamily="34" charset="0"/>
              </a:rPr>
              <a:t>•</a:t>
            </a:r>
            <a:r>
              <a:rPr lang="en-US" sz="2500" b="1">
                <a:solidFill>
                  <a:srgbClr val="000000"/>
                </a:solidFill>
                <a:latin typeface="Calibri" panose="020F0502020204030204" pitchFamily="34" charset="0"/>
              </a:rPr>
              <a:t>Advantages offered by Google Maps API </a:t>
            </a:r>
            <a:endParaRPr lang="en-US" sz="2500">
              <a:solidFill>
                <a:srgbClr val="000000"/>
              </a:solidFill>
              <a:latin typeface="Calibri" panose="020F0502020204030204" pitchFamily="34" charset="0"/>
            </a:endParaRPr>
          </a:p>
          <a:p>
            <a:r>
              <a:rPr lang="en-US" sz="2200">
                <a:solidFill>
                  <a:srgbClr val="000000"/>
                </a:solidFill>
                <a:latin typeface="Arial" panose="020B0604020202020204" pitchFamily="34" charset="0"/>
              </a:rPr>
              <a:t>–</a:t>
            </a:r>
            <a:r>
              <a:rPr lang="en-US" sz="2200">
                <a:solidFill>
                  <a:srgbClr val="000000"/>
                </a:solidFill>
                <a:latin typeface="Calibri" panose="020F0502020204030204" pitchFamily="34" charset="0"/>
              </a:rPr>
              <a:t>Application exists in a server not inside a device. </a:t>
            </a:r>
          </a:p>
          <a:p>
            <a:r>
              <a:rPr lang="en-US" sz="2200">
                <a:solidFill>
                  <a:srgbClr val="000000"/>
                </a:solidFill>
                <a:latin typeface="Arial" panose="020B0604020202020204" pitchFamily="34" charset="0"/>
              </a:rPr>
              <a:t>–</a:t>
            </a:r>
            <a:r>
              <a:rPr lang="en-US" sz="2200">
                <a:solidFill>
                  <a:srgbClr val="000000"/>
                </a:solidFill>
                <a:latin typeface="Calibri" panose="020F0502020204030204" pitchFamily="34" charset="0"/>
              </a:rPr>
              <a:t>Rapid versioning, removing the requirement for your users to download and install constant updates. </a:t>
            </a:r>
          </a:p>
          <a:p>
            <a:r>
              <a:rPr lang="en-US" sz="2200">
                <a:solidFill>
                  <a:srgbClr val="000000"/>
                </a:solidFill>
                <a:latin typeface="Arial" panose="020B0604020202020204" pitchFamily="34" charset="0"/>
              </a:rPr>
              <a:t>–</a:t>
            </a:r>
            <a:r>
              <a:rPr lang="en-US" sz="2200">
                <a:solidFill>
                  <a:srgbClr val="000000"/>
                </a:solidFill>
                <a:latin typeface="Calibri" panose="020F0502020204030204" pitchFamily="34" charset="0"/>
              </a:rPr>
              <a:t>More frequent feature additions and bug fixes from Google. </a:t>
            </a:r>
          </a:p>
          <a:p>
            <a:r>
              <a:rPr lang="en-US" sz="2200">
                <a:solidFill>
                  <a:srgbClr val="000000"/>
                </a:solidFill>
                <a:latin typeface="Arial" panose="020B0604020202020204" pitchFamily="34" charset="0"/>
              </a:rPr>
              <a:t>–</a:t>
            </a:r>
            <a:r>
              <a:rPr lang="en-US" sz="2200">
                <a:solidFill>
                  <a:srgbClr val="000000"/>
                </a:solidFill>
                <a:latin typeface="Calibri" panose="020F0502020204030204" pitchFamily="34" charset="0"/>
              </a:rPr>
              <a:t>Cross-platform compatibility: Using the Maps API allows you to create a single map that runs on multiple platforms. </a:t>
            </a:r>
          </a:p>
          <a:p>
            <a:r>
              <a:rPr lang="en-US" sz="2200">
                <a:solidFill>
                  <a:srgbClr val="000000"/>
                </a:solidFill>
                <a:latin typeface="Arial" panose="020B0604020202020204" pitchFamily="34" charset="0"/>
              </a:rPr>
              <a:t>–</a:t>
            </a:r>
            <a:r>
              <a:rPr lang="en-US" sz="2200">
                <a:solidFill>
                  <a:srgbClr val="000000"/>
                </a:solidFill>
                <a:latin typeface="Calibri" panose="020F0502020204030204" pitchFamily="34" charset="0"/>
              </a:rPr>
              <a:t>Designed to load </a:t>
            </a:r>
            <a:r>
              <a:rPr lang="en-US" sz="2200" i="1">
                <a:solidFill>
                  <a:srgbClr val="000000"/>
                </a:solidFill>
                <a:latin typeface="Calibri" panose="020F0502020204030204" pitchFamily="34" charset="0"/>
              </a:rPr>
              <a:t>fast </a:t>
            </a:r>
            <a:r>
              <a:rPr lang="en-US" sz="2200">
                <a:solidFill>
                  <a:srgbClr val="000000"/>
                </a:solidFill>
                <a:latin typeface="Calibri" panose="020F0502020204030204" pitchFamily="34" charset="0"/>
              </a:rPr>
              <a:t>on Android and iPhone devices. </a:t>
            </a:r>
          </a:p>
        </p:txBody>
      </p:sp>
    </p:spTree>
    <p:extLst>
      <p:ext uri="{BB962C8B-B14F-4D97-AF65-F5344CB8AC3E}">
        <p14:creationId xmlns:p14="http://schemas.microsoft.com/office/powerpoint/2010/main" val="12405282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16</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4925376" y="457200"/>
            <a:ext cx="3871573" cy="535531"/>
          </a:xfrm>
          <a:prstGeom prst="rect">
            <a:avLst/>
          </a:prstGeom>
        </p:spPr>
        <p:txBody>
          <a:bodyPr wrap="none">
            <a:spAutoFit/>
          </a:bodyPr>
          <a:lstStyle/>
          <a:p>
            <a:pPr>
              <a:lnSpc>
                <a:spcPct val="120000"/>
              </a:lnSpc>
            </a:pPr>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rPr>
              <a:t>LinearLayout:</a:t>
            </a:r>
            <a:r>
              <a:rPr lang="en-US" sz="2400">
                <a:solidFill>
                  <a:srgbClr val="000000"/>
                </a:solidFill>
                <a:latin typeface="Arial" panose="020B0604020202020204" pitchFamily="34" charset="0"/>
              </a:rPr>
              <a:t> Fill Model</a:t>
            </a:r>
            <a:r>
              <a:rPr lang="en-US" sz="2400" b="1" smtClean="0">
                <a:solidFill>
                  <a:srgbClr val="000000"/>
                </a:solidFill>
                <a:latin typeface="Arial" panose="020B0604020202020204" pitchFamily="34" charset="0"/>
              </a:rPr>
              <a:t> </a:t>
            </a:r>
            <a:endParaRPr lang="en-US" sz="2400" b="1">
              <a:solidFill>
                <a:srgbClr val="000000"/>
              </a:solidFill>
              <a:latin typeface="Arial" panose="020B0604020202020204" pitchFamily="34" charset="0"/>
            </a:endParaRPr>
          </a:p>
        </p:txBody>
      </p:sp>
      <p:sp>
        <p:nvSpPr>
          <p:cNvPr id="2" name="Rectangle 1"/>
          <p:cNvSpPr/>
          <p:nvPr/>
        </p:nvSpPr>
        <p:spPr>
          <a:xfrm>
            <a:off x="339187" y="1183973"/>
            <a:ext cx="3761424" cy="4524315"/>
          </a:xfrm>
          <a:prstGeom prst="rect">
            <a:avLst/>
          </a:prstGeom>
        </p:spPr>
        <p:txBody>
          <a:bodyPr wrap="square">
            <a:spAutoFit/>
          </a:bodyPr>
          <a:lstStyle/>
          <a:p>
            <a:pPr>
              <a:lnSpc>
                <a:spcPct val="120000"/>
              </a:lnSpc>
            </a:pPr>
            <a:r>
              <a:rPr lang="en-US" sz="2400" smtClean="0">
                <a:solidFill>
                  <a:srgbClr val="000000"/>
                </a:solidFill>
                <a:latin typeface="Wingdings 3" panose="05040102010807070707" pitchFamily="18" charset="2"/>
              </a:rPr>
              <a:t></a:t>
            </a:r>
            <a:r>
              <a:rPr lang="en-US" sz="2400">
                <a:solidFill>
                  <a:srgbClr val="000000"/>
                </a:solidFill>
                <a:latin typeface="Arial" panose="020B0604020202020204" pitchFamily="34" charset="0"/>
              </a:rPr>
              <a:t>Widgets have a "natural" size based on their accompanying text.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When their combined sizes does not exactly match the width of the Android device's screen, we may have the issue of what to do with the remaining space. </a:t>
            </a:r>
          </a:p>
        </p:txBody>
      </p:sp>
      <p:pic>
        <p:nvPicPr>
          <p:cNvPr id="5" name="Picture 4"/>
          <p:cNvPicPr>
            <a:picLocks noChangeAspect="1"/>
          </p:cNvPicPr>
          <p:nvPr/>
        </p:nvPicPr>
        <p:blipFill>
          <a:blip r:embed="rId3"/>
          <a:stretch>
            <a:fillRect/>
          </a:stretch>
        </p:blipFill>
        <p:spPr>
          <a:xfrm>
            <a:off x="3886200" y="1612227"/>
            <a:ext cx="5181600" cy="4235752"/>
          </a:xfrm>
          <a:prstGeom prst="rect">
            <a:avLst/>
          </a:prstGeom>
        </p:spPr>
      </p:pic>
    </p:spTree>
    <p:extLst>
      <p:ext uri="{BB962C8B-B14F-4D97-AF65-F5344CB8AC3E}">
        <p14:creationId xmlns:p14="http://schemas.microsoft.com/office/powerpoint/2010/main" val="243561958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160</a:t>
            </a:fld>
            <a:endParaRPr lang="en-US"/>
          </a:p>
        </p:txBody>
      </p:sp>
      <p:grpSp>
        <p:nvGrpSpPr>
          <p:cNvPr id="30" name="Group 29"/>
          <p:cNvGrpSpPr/>
          <p:nvPr/>
        </p:nvGrpSpPr>
        <p:grpSpPr>
          <a:xfrm>
            <a:off x="304800" y="457200"/>
            <a:ext cx="4620576" cy="508000"/>
            <a:chOff x="789624" y="1191463"/>
            <a:chExt cx="4620576" cy="508000"/>
          </a:xfrm>
        </p:grpSpPr>
        <p:sp>
          <p:nvSpPr>
            <p:cNvPr id="31"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7.4 HTML + Javascript + Android</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2" name="Group 17"/>
            <p:cNvGrpSpPr>
              <a:grpSpLocks/>
            </p:cNvGrpSpPr>
            <p:nvPr/>
          </p:nvGrpSpPr>
          <p:grpSpPr bwMode="auto">
            <a:xfrm>
              <a:off x="789624" y="1295400"/>
              <a:ext cx="353376" cy="272472"/>
              <a:chOff x="1110" y="2656"/>
              <a:chExt cx="1549" cy="1351"/>
            </a:xfrm>
          </p:grpSpPr>
          <p:sp>
            <p:nvSpPr>
              <p:cNvPr id="3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458539" y="990551"/>
            <a:ext cx="8333424" cy="4247317"/>
          </a:xfrm>
          <a:prstGeom prst="rect">
            <a:avLst/>
          </a:prstGeom>
        </p:spPr>
        <p:txBody>
          <a:bodyPr wrap="square">
            <a:spAutoFit/>
          </a:bodyPr>
          <a:lstStyle/>
          <a:p>
            <a:r>
              <a:rPr lang="en-US" sz="3000">
                <a:solidFill>
                  <a:srgbClr val="000000"/>
                </a:solidFill>
                <a:latin typeface="Arial" panose="020B0604020202020204" pitchFamily="34" charset="0"/>
              </a:rPr>
              <a:t>•</a:t>
            </a:r>
            <a:r>
              <a:rPr lang="en-US" sz="3000" b="1">
                <a:solidFill>
                  <a:srgbClr val="000000"/>
                </a:solidFill>
                <a:latin typeface="Calibri" panose="020F0502020204030204" pitchFamily="34" charset="0"/>
              </a:rPr>
              <a:t>WebView2: </a:t>
            </a:r>
            <a:r>
              <a:rPr lang="en-US" sz="3000">
                <a:solidFill>
                  <a:srgbClr val="000000"/>
                </a:solidFill>
                <a:latin typeface="Calibri" panose="020F0502020204030204" pitchFamily="34" charset="0"/>
              </a:rPr>
              <a:t>Passing Objects between Android and JS (goal: create interconnectivity) </a:t>
            </a:r>
          </a:p>
          <a:p>
            <a:r>
              <a:rPr lang="en-US" sz="3000">
                <a:solidFill>
                  <a:srgbClr val="000000"/>
                </a:solidFill>
                <a:latin typeface="Arial" panose="020B0604020202020204" pitchFamily="34" charset="0"/>
              </a:rPr>
              <a:t>•</a:t>
            </a:r>
            <a:r>
              <a:rPr lang="en-US" sz="3000" b="1">
                <a:solidFill>
                  <a:srgbClr val="000000"/>
                </a:solidFill>
                <a:latin typeface="Calibri" panose="020F0502020204030204" pitchFamily="34" charset="0"/>
              </a:rPr>
              <a:t>WebView3: </a:t>
            </a:r>
            <a:r>
              <a:rPr lang="en-US" sz="3000">
                <a:solidFill>
                  <a:srgbClr val="000000"/>
                </a:solidFill>
                <a:latin typeface="Calibri" panose="020F0502020204030204" pitchFamily="34" charset="0"/>
              </a:rPr>
              <a:t>Mapping a fixed location using Google Maps V3 (Pure HTML + JS, just update the server -no need to upgrade ALL devices carrying the application, portability, homogeneous design) </a:t>
            </a:r>
          </a:p>
          <a:p>
            <a:r>
              <a:rPr lang="en-US" sz="3000">
                <a:solidFill>
                  <a:srgbClr val="000000"/>
                </a:solidFill>
                <a:latin typeface="Arial" panose="020B0604020202020204" pitchFamily="34" charset="0"/>
              </a:rPr>
              <a:t>•</a:t>
            </a:r>
            <a:r>
              <a:rPr lang="en-US" sz="3000" b="1">
                <a:solidFill>
                  <a:srgbClr val="000000"/>
                </a:solidFill>
                <a:latin typeface="Calibri" panose="020F0502020204030204" pitchFamily="34" charset="0"/>
              </a:rPr>
              <a:t>WebView4: </a:t>
            </a:r>
            <a:r>
              <a:rPr lang="en-US" sz="3000">
                <a:solidFill>
                  <a:srgbClr val="000000"/>
                </a:solidFill>
                <a:latin typeface="Calibri" panose="020F0502020204030204" pitchFamily="34" charset="0"/>
              </a:rPr>
              <a:t>Passing a real location object to JS – draw a map centered at given location (mapping current location, combines two above). </a:t>
            </a:r>
          </a:p>
        </p:txBody>
      </p:sp>
    </p:spTree>
    <p:extLst>
      <p:ext uri="{BB962C8B-B14F-4D97-AF65-F5344CB8AC3E}">
        <p14:creationId xmlns:p14="http://schemas.microsoft.com/office/powerpoint/2010/main" val="174455190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161</a:t>
            </a:fld>
            <a:endParaRPr lang="en-US"/>
          </a:p>
        </p:txBody>
      </p:sp>
      <p:grpSp>
        <p:nvGrpSpPr>
          <p:cNvPr id="36" name="Group 35"/>
          <p:cNvGrpSpPr/>
          <p:nvPr/>
        </p:nvGrpSpPr>
        <p:grpSpPr>
          <a:xfrm>
            <a:off x="304800" y="457200"/>
            <a:ext cx="4620576" cy="508000"/>
            <a:chOff x="789624" y="1191463"/>
            <a:chExt cx="4620576" cy="508000"/>
          </a:xfrm>
        </p:grpSpPr>
        <p:sp>
          <p:nvSpPr>
            <p:cNvPr id="37"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7.5 Demo find location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8" name="Group 17"/>
            <p:cNvGrpSpPr>
              <a:grpSpLocks/>
            </p:cNvGrpSpPr>
            <p:nvPr/>
          </p:nvGrpSpPr>
          <p:grpSpPr bwMode="auto">
            <a:xfrm>
              <a:off x="789624" y="1295400"/>
              <a:ext cx="353376" cy="272472"/>
              <a:chOff x="1110" y="2656"/>
              <a:chExt cx="1549" cy="1351"/>
            </a:xfrm>
          </p:grpSpPr>
          <p:sp>
            <p:nvSpPr>
              <p:cNvPr id="3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1"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534824" y="999836"/>
            <a:ext cx="6472990" cy="523220"/>
          </a:xfrm>
          <a:prstGeom prst="rect">
            <a:avLst/>
          </a:prstGeom>
        </p:spPr>
        <p:txBody>
          <a:bodyPr wrap="none">
            <a:spAutoFit/>
          </a:bodyPr>
          <a:lstStyle/>
          <a:p>
            <a:r>
              <a:rPr lang="en-US" sz="2800" b="1">
                <a:solidFill>
                  <a:srgbClr val="000000"/>
                </a:solidFill>
                <a:latin typeface="Calibri" panose="020F0502020204030204" pitchFamily="34" charset="0"/>
              </a:rPr>
              <a:t>Exchanging objects between Android &amp; JS </a:t>
            </a:r>
            <a:endParaRPr lang="en-US" sz="2800"/>
          </a:p>
        </p:txBody>
      </p:sp>
      <p:pic>
        <p:nvPicPr>
          <p:cNvPr id="3" name="Picture 2"/>
          <p:cNvPicPr>
            <a:picLocks noChangeAspect="1"/>
          </p:cNvPicPr>
          <p:nvPr/>
        </p:nvPicPr>
        <p:blipFill>
          <a:blip r:embed="rId3"/>
          <a:stretch>
            <a:fillRect/>
          </a:stretch>
        </p:blipFill>
        <p:spPr>
          <a:xfrm>
            <a:off x="479321" y="1676400"/>
            <a:ext cx="8063340" cy="3737514"/>
          </a:xfrm>
          <a:prstGeom prst="rect">
            <a:avLst/>
          </a:prstGeom>
        </p:spPr>
      </p:pic>
    </p:spTree>
    <p:extLst>
      <p:ext uri="{BB962C8B-B14F-4D97-AF65-F5344CB8AC3E}">
        <p14:creationId xmlns:p14="http://schemas.microsoft.com/office/powerpoint/2010/main" val="379402265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162</a:t>
            </a:fld>
            <a:endParaRPr lang="en-US"/>
          </a:p>
        </p:txBody>
      </p:sp>
      <p:grpSp>
        <p:nvGrpSpPr>
          <p:cNvPr id="36" name="Group 35"/>
          <p:cNvGrpSpPr/>
          <p:nvPr/>
        </p:nvGrpSpPr>
        <p:grpSpPr>
          <a:xfrm>
            <a:off x="304800" y="457200"/>
            <a:ext cx="4620576" cy="508000"/>
            <a:chOff x="789624" y="1191463"/>
            <a:chExt cx="4620576" cy="508000"/>
          </a:xfrm>
        </p:grpSpPr>
        <p:sp>
          <p:nvSpPr>
            <p:cNvPr id="37"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7.5 Demo find location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8" name="Group 17"/>
            <p:cNvGrpSpPr>
              <a:grpSpLocks/>
            </p:cNvGrpSpPr>
            <p:nvPr/>
          </p:nvGrpSpPr>
          <p:grpSpPr bwMode="auto">
            <a:xfrm>
              <a:off x="789624" y="1295400"/>
              <a:ext cx="353376" cy="272472"/>
              <a:chOff x="1110" y="2656"/>
              <a:chExt cx="1549" cy="1351"/>
            </a:xfrm>
          </p:grpSpPr>
          <p:sp>
            <p:nvSpPr>
              <p:cNvPr id="3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1"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4" name="TextBox 3"/>
          <p:cNvSpPr txBox="1"/>
          <p:nvPr/>
        </p:nvSpPr>
        <p:spPr>
          <a:xfrm>
            <a:off x="231672" y="992612"/>
            <a:ext cx="7064478" cy="830997"/>
          </a:xfrm>
          <a:prstGeom prst="rect">
            <a:avLst/>
          </a:prstGeom>
          <a:noFill/>
        </p:spPr>
        <p:txBody>
          <a:bodyPr wrap="square" rtlCol="0">
            <a:spAutoFit/>
          </a:bodyPr>
          <a:lstStyle/>
          <a:p>
            <a:r>
              <a:rPr lang="en-US" sz="2400" smtClean="0"/>
              <a:t>Using  Microsoft Expression Web to design location UI, save file to </a:t>
            </a:r>
            <a:r>
              <a:rPr lang="en-US" sz="2400" b="1" smtClean="0"/>
              <a:t>assets</a:t>
            </a:r>
            <a:r>
              <a:rPr lang="en-US" sz="2400" smtClean="0"/>
              <a:t> folder with name </a:t>
            </a:r>
            <a:r>
              <a:rPr lang="en-US" sz="2400" b="1" smtClean="0"/>
              <a:t>mylocation.html</a:t>
            </a:r>
            <a:r>
              <a:rPr lang="en-US" sz="2400" smtClean="0"/>
              <a:t> </a:t>
            </a:r>
            <a:endParaRPr lang="en-US" sz="2400"/>
          </a:p>
        </p:txBody>
      </p:sp>
      <p:pic>
        <p:nvPicPr>
          <p:cNvPr id="7" name="Picture 6"/>
          <p:cNvPicPr>
            <a:picLocks noChangeAspect="1"/>
          </p:cNvPicPr>
          <p:nvPr/>
        </p:nvPicPr>
        <p:blipFill>
          <a:blip r:embed="rId3"/>
          <a:stretch>
            <a:fillRect/>
          </a:stretch>
        </p:blipFill>
        <p:spPr>
          <a:xfrm>
            <a:off x="519631" y="2115277"/>
            <a:ext cx="6643169" cy="4286250"/>
          </a:xfrm>
          <a:prstGeom prst="rect">
            <a:avLst/>
          </a:prstGeom>
        </p:spPr>
      </p:pic>
      <p:pic>
        <p:nvPicPr>
          <p:cNvPr id="2" name="Picture 1"/>
          <p:cNvPicPr>
            <a:picLocks noChangeAspect="1"/>
          </p:cNvPicPr>
          <p:nvPr/>
        </p:nvPicPr>
        <p:blipFill>
          <a:blip r:embed="rId4"/>
          <a:stretch>
            <a:fillRect/>
          </a:stretch>
        </p:blipFill>
        <p:spPr>
          <a:xfrm>
            <a:off x="7162800" y="457200"/>
            <a:ext cx="1847850" cy="1885950"/>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7688520" y="2027160"/>
              <a:ext cx="1054080" cy="45000"/>
            </p14:xfrm>
          </p:contentPart>
        </mc:Choice>
        <mc:Fallback xmlns="">
          <p:pic>
            <p:nvPicPr>
              <p:cNvPr id="3" name="Ink 2"/>
              <p:cNvPicPr/>
              <p:nvPr/>
            </p:nvPicPr>
            <p:blipFill>
              <a:blip r:embed="rId6"/>
              <a:stretch>
                <a:fillRect/>
              </a:stretch>
            </p:blipFill>
            <p:spPr>
              <a:xfrm>
                <a:off x="7672680" y="1963440"/>
                <a:ext cx="10857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7768800" y="1178640"/>
              <a:ext cx="1072080" cy="63000"/>
            </p14:xfrm>
          </p:contentPart>
        </mc:Choice>
        <mc:Fallback xmlns="">
          <p:pic>
            <p:nvPicPr>
              <p:cNvPr id="8" name="Ink 7"/>
              <p:cNvPicPr/>
              <p:nvPr/>
            </p:nvPicPr>
            <p:blipFill>
              <a:blip r:embed="rId8"/>
              <a:stretch>
                <a:fillRect/>
              </a:stretch>
            </p:blipFill>
            <p:spPr>
              <a:xfrm>
                <a:off x="7752960" y="1115280"/>
                <a:ext cx="1103760" cy="189720"/>
              </a:xfrm>
              <a:prstGeom prst="rect">
                <a:avLst/>
              </a:prstGeom>
            </p:spPr>
          </p:pic>
        </mc:Fallback>
      </mc:AlternateContent>
    </p:spTree>
    <p:extLst>
      <p:ext uri="{BB962C8B-B14F-4D97-AF65-F5344CB8AC3E}">
        <p14:creationId xmlns:p14="http://schemas.microsoft.com/office/powerpoint/2010/main" val="22003624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163</a:t>
            </a:fld>
            <a:endParaRPr lang="en-US"/>
          </a:p>
        </p:txBody>
      </p:sp>
      <p:grpSp>
        <p:nvGrpSpPr>
          <p:cNvPr id="36" name="Group 35"/>
          <p:cNvGrpSpPr/>
          <p:nvPr/>
        </p:nvGrpSpPr>
        <p:grpSpPr>
          <a:xfrm>
            <a:off x="304800" y="457200"/>
            <a:ext cx="4620576" cy="508000"/>
            <a:chOff x="789624" y="1191463"/>
            <a:chExt cx="4620576" cy="508000"/>
          </a:xfrm>
        </p:grpSpPr>
        <p:sp>
          <p:nvSpPr>
            <p:cNvPr id="37"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7.5 Demo find location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8" name="Group 17"/>
            <p:cNvGrpSpPr>
              <a:grpSpLocks/>
            </p:cNvGrpSpPr>
            <p:nvPr/>
          </p:nvGrpSpPr>
          <p:grpSpPr bwMode="auto">
            <a:xfrm>
              <a:off x="789624" y="1295400"/>
              <a:ext cx="353376" cy="272472"/>
              <a:chOff x="1110" y="2656"/>
              <a:chExt cx="1549" cy="1351"/>
            </a:xfrm>
          </p:grpSpPr>
          <p:sp>
            <p:nvSpPr>
              <p:cNvPr id="3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1"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762000" y="1219200"/>
            <a:ext cx="8052519" cy="4953000"/>
          </a:xfrm>
          <a:prstGeom prst="rect">
            <a:avLst/>
          </a:prstGeom>
        </p:spPr>
      </p:pic>
      <p:sp>
        <p:nvSpPr>
          <p:cNvPr id="4" name="Rectangle 3"/>
          <p:cNvSpPr/>
          <p:nvPr/>
        </p:nvSpPr>
        <p:spPr>
          <a:xfrm>
            <a:off x="5814826" y="951634"/>
            <a:ext cx="1805174" cy="369332"/>
          </a:xfrm>
          <a:prstGeom prst="rect">
            <a:avLst/>
          </a:prstGeom>
        </p:spPr>
        <p:txBody>
          <a:bodyPr wrap="none">
            <a:spAutoFit/>
          </a:bodyPr>
          <a:lstStyle/>
          <a:p>
            <a:r>
              <a:rPr lang="en-US" b="1"/>
              <a:t>mylocation.html</a:t>
            </a:r>
            <a:r>
              <a:rPr lang="en-US"/>
              <a:t> </a:t>
            </a:r>
          </a:p>
        </p:txBody>
      </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670040" y="2509200"/>
              <a:ext cx="741600" cy="18360"/>
            </p14:xfrm>
          </p:contentPart>
        </mc:Choice>
        <mc:Fallback xmlns="">
          <p:pic>
            <p:nvPicPr>
              <p:cNvPr id="5" name="Ink 4"/>
              <p:cNvPicPr/>
              <p:nvPr/>
            </p:nvPicPr>
            <p:blipFill>
              <a:blip r:embed="rId5"/>
              <a:stretch>
                <a:fillRect/>
              </a:stretch>
            </p:blipFill>
            <p:spPr>
              <a:xfrm>
                <a:off x="1654200" y="2445840"/>
                <a:ext cx="773280" cy="145080"/>
              </a:xfrm>
              <a:prstGeom prst="rect">
                <a:avLst/>
              </a:prstGeom>
            </p:spPr>
          </p:pic>
        </mc:Fallback>
      </mc:AlternateContent>
    </p:spTree>
    <p:extLst>
      <p:ext uri="{BB962C8B-B14F-4D97-AF65-F5344CB8AC3E}">
        <p14:creationId xmlns:p14="http://schemas.microsoft.com/office/powerpoint/2010/main" val="293544673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164</a:t>
            </a:fld>
            <a:endParaRPr lang="en-US"/>
          </a:p>
        </p:txBody>
      </p:sp>
      <p:grpSp>
        <p:nvGrpSpPr>
          <p:cNvPr id="36" name="Group 35"/>
          <p:cNvGrpSpPr/>
          <p:nvPr/>
        </p:nvGrpSpPr>
        <p:grpSpPr>
          <a:xfrm>
            <a:off x="304800" y="457200"/>
            <a:ext cx="4620576" cy="508000"/>
            <a:chOff x="789624" y="1191463"/>
            <a:chExt cx="4620576" cy="508000"/>
          </a:xfrm>
        </p:grpSpPr>
        <p:sp>
          <p:nvSpPr>
            <p:cNvPr id="37"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7.5 Demo find location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8" name="Group 17"/>
            <p:cNvGrpSpPr>
              <a:grpSpLocks/>
            </p:cNvGrpSpPr>
            <p:nvPr/>
          </p:nvGrpSpPr>
          <p:grpSpPr bwMode="auto">
            <a:xfrm>
              <a:off x="789624" y="1295400"/>
              <a:ext cx="353376" cy="272472"/>
              <a:chOff x="1110" y="2656"/>
              <a:chExt cx="1549" cy="1351"/>
            </a:xfrm>
          </p:grpSpPr>
          <p:sp>
            <p:nvSpPr>
              <p:cNvPr id="3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1"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9" name="Picture 8"/>
          <p:cNvPicPr>
            <a:picLocks noChangeAspect="1"/>
          </p:cNvPicPr>
          <p:nvPr/>
        </p:nvPicPr>
        <p:blipFill>
          <a:blip r:embed="rId3"/>
          <a:stretch>
            <a:fillRect/>
          </a:stretch>
        </p:blipFill>
        <p:spPr>
          <a:xfrm>
            <a:off x="3086683" y="1045993"/>
            <a:ext cx="5593190" cy="5407841"/>
          </a:xfrm>
          <a:prstGeom prst="rect">
            <a:avLst/>
          </a:prstGeom>
        </p:spPr>
      </p:pic>
      <p:sp>
        <p:nvSpPr>
          <p:cNvPr id="10" name="Rectangle 9"/>
          <p:cNvSpPr/>
          <p:nvPr/>
        </p:nvSpPr>
        <p:spPr>
          <a:xfrm>
            <a:off x="5943600" y="826691"/>
            <a:ext cx="1805174" cy="369332"/>
          </a:xfrm>
          <a:prstGeom prst="rect">
            <a:avLst/>
          </a:prstGeom>
        </p:spPr>
        <p:txBody>
          <a:bodyPr wrap="none">
            <a:spAutoFit/>
          </a:bodyPr>
          <a:lstStyle/>
          <a:p>
            <a:r>
              <a:rPr lang="en-US" b="1"/>
              <a:t>mylocation.html</a:t>
            </a:r>
            <a:r>
              <a:rPr lang="en-US"/>
              <a:t> </a:t>
            </a:r>
          </a:p>
        </p:txBody>
      </p:sp>
      <p:pic>
        <p:nvPicPr>
          <p:cNvPr id="11" name="Picture 10"/>
          <p:cNvPicPr>
            <a:picLocks noChangeAspect="1"/>
          </p:cNvPicPr>
          <p:nvPr/>
        </p:nvPicPr>
        <p:blipFill>
          <a:blip r:embed="rId4"/>
          <a:stretch>
            <a:fillRect/>
          </a:stretch>
        </p:blipFill>
        <p:spPr>
          <a:xfrm>
            <a:off x="152400" y="1905000"/>
            <a:ext cx="3105150" cy="3228975"/>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6134760" y="2214720"/>
              <a:ext cx="812880" cy="142920"/>
            </p14:xfrm>
          </p:contentPart>
        </mc:Choice>
        <mc:Fallback xmlns="">
          <p:pic>
            <p:nvPicPr>
              <p:cNvPr id="2" name="Ink 1"/>
              <p:cNvPicPr/>
              <p:nvPr/>
            </p:nvPicPr>
            <p:blipFill>
              <a:blip r:embed="rId6"/>
              <a:stretch>
                <a:fillRect/>
              </a:stretch>
            </p:blipFill>
            <p:spPr>
              <a:xfrm>
                <a:off x="6118920" y="2151000"/>
                <a:ext cx="8445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4563360" y="3089520"/>
              <a:ext cx="902160" cy="27360"/>
            </p14:xfrm>
          </p:contentPart>
        </mc:Choice>
        <mc:Fallback xmlns="">
          <p:pic>
            <p:nvPicPr>
              <p:cNvPr id="3" name="Ink 2"/>
              <p:cNvPicPr/>
              <p:nvPr/>
            </p:nvPicPr>
            <p:blipFill>
              <a:blip r:embed="rId8"/>
              <a:stretch>
                <a:fillRect/>
              </a:stretch>
            </p:blipFill>
            <p:spPr>
              <a:xfrm>
                <a:off x="4547160" y="3026160"/>
                <a:ext cx="9342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p14:cNvContentPartPr/>
              <p14:nvPr/>
            </p14:nvContentPartPr>
            <p14:xfrm>
              <a:off x="6804720" y="3732480"/>
              <a:ext cx="1107360" cy="36360"/>
            </p14:xfrm>
          </p:contentPart>
        </mc:Choice>
        <mc:Fallback xmlns="">
          <p:pic>
            <p:nvPicPr>
              <p:cNvPr id="4" name="Ink 3"/>
              <p:cNvPicPr/>
              <p:nvPr/>
            </p:nvPicPr>
            <p:blipFill>
              <a:blip r:embed="rId10"/>
              <a:stretch>
                <a:fillRect/>
              </a:stretch>
            </p:blipFill>
            <p:spPr>
              <a:xfrm>
                <a:off x="6788520" y="3669120"/>
                <a:ext cx="11394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p14:cNvContentPartPr/>
              <p14:nvPr/>
            </p14:nvContentPartPr>
            <p14:xfrm>
              <a:off x="4643640" y="4741560"/>
              <a:ext cx="830880" cy="9360"/>
            </p14:xfrm>
          </p:contentPart>
        </mc:Choice>
        <mc:Fallback xmlns="">
          <p:pic>
            <p:nvPicPr>
              <p:cNvPr id="5" name="Ink 4"/>
              <p:cNvPicPr/>
              <p:nvPr/>
            </p:nvPicPr>
            <p:blipFill>
              <a:blip r:embed="rId12"/>
              <a:stretch>
                <a:fillRect/>
              </a:stretch>
            </p:blipFill>
            <p:spPr>
              <a:xfrm>
                <a:off x="4627800" y="4678200"/>
                <a:ext cx="8625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Ink 6"/>
              <p14:cNvContentPartPr/>
              <p14:nvPr/>
            </p14:nvContentPartPr>
            <p14:xfrm>
              <a:off x="6500880" y="5366880"/>
              <a:ext cx="1295280" cy="98280"/>
            </p14:xfrm>
          </p:contentPart>
        </mc:Choice>
        <mc:Fallback xmlns="">
          <p:pic>
            <p:nvPicPr>
              <p:cNvPr id="7" name="Ink 6"/>
              <p:cNvPicPr/>
              <p:nvPr/>
            </p:nvPicPr>
            <p:blipFill>
              <a:blip r:embed="rId14"/>
              <a:stretch>
                <a:fillRect/>
              </a:stretch>
            </p:blipFill>
            <p:spPr>
              <a:xfrm>
                <a:off x="6485040" y="5303160"/>
                <a:ext cx="1326960" cy="225720"/>
              </a:xfrm>
              <a:prstGeom prst="rect">
                <a:avLst/>
              </a:prstGeom>
            </p:spPr>
          </p:pic>
        </mc:Fallback>
      </mc:AlternateContent>
    </p:spTree>
    <p:extLst>
      <p:ext uri="{BB962C8B-B14F-4D97-AF65-F5344CB8AC3E}">
        <p14:creationId xmlns:p14="http://schemas.microsoft.com/office/powerpoint/2010/main" val="309650327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165</a:t>
            </a:fld>
            <a:endParaRPr lang="en-US"/>
          </a:p>
        </p:txBody>
      </p:sp>
      <p:grpSp>
        <p:nvGrpSpPr>
          <p:cNvPr id="36" name="Group 35"/>
          <p:cNvGrpSpPr/>
          <p:nvPr/>
        </p:nvGrpSpPr>
        <p:grpSpPr>
          <a:xfrm>
            <a:off x="304800" y="457200"/>
            <a:ext cx="4620576" cy="508000"/>
            <a:chOff x="789624" y="1191463"/>
            <a:chExt cx="4620576" cy="508000"/>
          </a:xfrm>
        </p:grpSpPr>
        <p:sp>
          <p:nvSpPr>
            <p:cNvPr id="37"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7.5 Demo find location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8" name="Group 17"/>
            <p:cNvGrpSpPr>
              <a:grpSpLocks/>
            </p:cNvGrpSpPr>
            <p:nvPr/>
          </p:nvGrpSpPr>
          <p:grpSpPr bwMode="auto">
            <a:xfrm>
              <a:off x="789624" y="1295400"/>
              <a:ext cx="353376" cy="272472"/>
              <a:chOff x="1110" y="2656"/>
              <a:chExt cx="1549" cy="1351"/>
            </a:xfrm>
          </p:grpSpPr>
          <p:sp>
            <p:nvSpPr>
              <p:cNvPr id="3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1"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1447800" y="1014845"/>
            <a:ext cx="5845192" cy="530975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991600" y="1107360"/>
              <a:ext cx="1000440" cy="71640"/>
            </p14:xfrm>
          </p:contentPart>
        </mc:Choice>
        <mc:Fallback xmlns="">
          <p:pic>
            <p:nvPicPr>
              <p:cNvPr id="3" name="Ink 2"/>
              <p:cNvPicPr/>
              <p:nvPr/>
            </p:nvPicPr>
            <p:blipFill>
              <a:blip r:embed="rId5"/>
              <a:stretch>
                <a:fillRect/>
              </a:stretch>
            </p:blipFill>
            <p:spPr>
              <a:xfrm>
                <a:off x="2975760" y="1043640"/>
                <a:ext cx="10321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3018240" y="1071720"/>
              <a:ext cx="1000440" cy="62640"/>
            </p14:xfrm>
          </p:contentPart>
        </mc:Choice>
        <mc:Fallback xmlns="">
          <p:pic>
            <p:nvPicPr>
              <p:cNvPr id="4" name="Ink 3"/>
              <p:cNvPicPr/>
              <p:nvPr/>
            </p:nvPicPr>
            <p:blipFill>
              <a:blip r:embed="rId7"/>
              <a:stretch>
                <a:fillRect/>
              </a:stretch>
            </p:blipFill>
            <p:spPr>
              <a:xfrm>
                <a:off x="3002400" y="1008000"/>
                <a:ext cx="10324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2839680" y="1491120"/>
              <a:ext cx="938160" cy="107640"/>
            </p14:xfrm>
          </p:contentPart>
        </mc:Choice>
        <mc:Fallback xmlns="">
          <p:pic>
            <p:nvPicPr>
              <p:cNvPr id="5" name="Ink 4"/>
              <p:cNvPicPr/>
              <p:nvPr/>
            </p:nvPicPr>
            <p:blipFill>
              <a:blip r:embed="rId9"/>
              <a:stretch>
                <a:fillRect/>
              </a:stretch>
            </p:blipFill>
            <p:spPr>
              <a:xfrm>
                <a:off x="2823840" y="1427760"/>
                <a:ext cx="969840" cy="234360"/>
              </a:xfrm>
              <a:prstGeom prst="rect">
                <a:avLst/>
              </a:prstGeom>
            </p:spPr>
          </p:pic>
        </mc:Fallback>
      </mc:AlternateContent>
    </p:spTree>
    <p:extLst>
      <p:ext uri="{BB962C8B-B14F-4D97-AF65-F5344CB8AC3E}">
        <p14:creationId xmlns:p14="http://schemas.microsoft.com/office/powerpoint/2010/main" val="170244594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166</a:t>
            </a:fld>
            <a:endParaRPr lang="en-US"/>
          </a:p>
        </p:txBody>
      </p:sp>
      <p:grpSp>
        <p:nvGrpSpPr>
          <p:cNvPr id="36" name="Group 35"/>
          <p:cNvGrpSpPr/>
          <p:nvPr/>
        </p:nvGrpSpPr>
        <p:grpSpPr>
          <a:xfrm>
            <a:off x="304800" y="457200"/>
            <a:ext cx="4620576" cy="508000"/>
            <a:chOff x="789624" y="1191463"/>
            <a:chExt cx="4620576" cy="508000"/>
          </a:xfrm>
        </p:grpSpPr>
        <p:sp>
          <p:nvSpPr>
            <p:cNvPr id="37"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7.5 Demo find location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8" name="Group 17"/>
            <p:cNvGrpSpPr>
              <a:grpSpLocks/>
            </p:cNvGrpSpPr>
            <p:nvPr/>
          </p:nvGrpSpPr>
          <p:grpSpPr bwMode="auto">
            <a:xfrm>
              <a:off x="789624" y="1295400"/>
              <a:ext cx="353376" cy="272472"/>
              <a:chOff x="1110" y="2656"/>
              <a:chExt cx="1549" cy="1351"/>
            </a:xfrm>
          </p:grpSpPr>
          <p:sp>
            <p:nvSpPr>
              <p:cNvPr id="3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1"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689846" y="1143000"/>
            <a:ext cx="7195530" cy="5105400"/>
          </a:xfrm>
          <a:prstGeom prst="rect">
            <a:avLst/>
          </a:prstGeom>
        </p:spPr>
      </p:pic>
    </p:spTree>
    <p:extLst>
      <p:ext uri="{BB962C8B-B14F-4D97-AF65-F5344CB8AC3E}">
        <p14:creationId xmlns:p14="http://schemas.microsoft.com/office/powerpoint/2010/main" val="152494807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167</a:t>
            </a:fld>
            <a:endParaRPr lang="en-US"/>
          </a:p>
        </p:txBody>
      </p:sp>
      <p:grpSp>
        <p:nvGrpSpPr>
          <p:cNvPr id="36" name="Group 35"/>
          <p:cNvGrpSpPr/>
          <p:nvPr/>
        </p:nvGrpSpPr>
        <p:grpSpPr>
          <a:xfrm>
            <a:off x="304800" y="457200"/>
            <a:ext cx="4620576" cy="508000"/>
            <a:chOff x="789624" y="1191463"/>
            <a:chExt cx="4620576" cy="508000"/>
          </a:xfrm>
        </p:grpSpPr>
        <p:sp>
          <p:nvSpPr>
            <p:cNvPr id="37"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7.5 Demo find location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8" name="Group 17"/>
            <p:cNvGrpSpPr>
              <a:grpSpLocks/>
            </p:cNvGrpSpPr>
            <p:nvPr/>
          </p:nvGrpSpPr>
          <p:grpSpPr bwMode="auto">
            <a:xfrm>
              <a:off x="789624" y="1295400"/>
              <a:ext cx="353376" cy="272472"/>
              <a:chOff x="1110" y="2656"/>
              <a:chExt cx="1549" cy="1351"/>
            </a:xfrm>
          </p:grpSpPr>
          <p:sp>
            <p:nvSpPr>
              <p:cNvPr id="3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1"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387927" y="1143000"/>
            <a:ext cx="8597932" cy="4267200"/>
          </a:xfrm>
          <a:prstGeom prst="rect">
            <a:avLst/>
          </a:prstGeom>
        </p:spPr>
      </p:pic>
      <p:pic>
        <p:nvPicPr>
          <p:cNvPr id="10" name="Picture 9"/>
          <p:cNvPicPr>
            <a:picLocks noChangeAspect="1"/>
          </p:cNvPicPr>
          <p:nvPr/>
        </p:nvPicPr>
        <p:blipFill>
          <a:blip r:embed="rId4"/>
          <a:stretch>
            <a:fillRect/>
          </a:stretch>
        </p:blipFill>
        <p:spPr>
          <a:xfrm>
            <a:off x="387927" y="5560548"/>
            <a:ext cx="8160242" cy="756579"/>
          </a:xfrm>
          <a:prstGeom prst="rect">
            <a:avLst/>
          </a:prstGeom>
          <a:ln>
            <a:solidFill>
              <a:srgbClr val="FF0000"/>
            </a:solidFill>
          </a:ln>
        </p:spPr>
      </p:pic>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1018080" y="1696680"/>
              <a:ext cx="2750760" cy="36000"/>
            </p14:xfrm>
          </p:contentPart>
        </mc:Choice>
        <mc:Fallback xmlns="">
          <p:pic>
            <p:nvPicPr>
              <p:cNvPr id="4" name="Ink 3"/>
              <p:cNvPicPr/>
              <p:nvPr/>
            </p:nvPicPr>
            <p:blipFill>
              <a:blip r:embed="rId6"/>
              <a:stretch>
                <a:fillRect/>
              </a:stretch>
            </p:blipFill>
            <p:spPr>
              <a:xfrm>
                <a:off x="1002240" y="1633320"/>
                <a:ext cx="27824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p14:cNvContentPartPr/>
              <p14:nvPr/>
            </p14:nvContentPartPr>
            <p14:xfrm>
              <a:off x="1598400" y="3750480"/>
              <a:ext cx="6510240" cy="89640"/>
            </p14:xfrm>
          </p:contentPart>
        </mc:Choice>
        <mc:Fallback xmlns="">
          <p:pic>
            <p:nvPicPr>
              <p:cNvPr id="5" name="Ink 4"/>
              <p:cNvPicPr/>
              <p:nvPr/>
            </p:nvPicPr>
            <p:blipFill>
              <a:blip r:embed="rId8"/>
              <a:stretch>
                <a:fillRect/>
              </a:stretch>
            </p:blipFill>
            <p:spPr>
              <a:xfrm>
                <a:off x="1582560" y="3687120"/>
                <a:ext cx="65419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4616640" y="3732480"/>
              <a:ext cx="3456360" cy="54000"/>
            </p14:xfrm>
          </p:contentPart>
        </mc:Choice>
        <mc:Fallback xmlns="">
          <p:pic>
            <p:nvPicPr>
              <p:cNvPr id="7" name="Ink 6"/>
              <p:cNvPicPr/>
              <p:nvPr/>
            </p:nvPicPr>
            <p:blipFill>
              <a:blip r:embed="rId10"/>
              <a:stretch>
                <a:fillRect/>
              </a:stretch>
            </p:blipFill>
            <p:spPr>
              <a:xfrm>
                <a:off x="4600800" y="3669120"/>
                <a:ext cx="34880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p14:cNvContentPartPr/>
              <p14:nvPr/>
            </p14:nvContentPartPr>
            <p14:xfrm>
              <a:off x="1571760" y="4009320"/>
              <a:ext cx="6635160" cy="36360"/>
            </p14:xfrm>
          </p:contentPart>
        </mc:Choice>
        <mc:Fallback xmlns="">
          <p:pic>
            <p:nvPicPr>
              <p:cNvPr id="8" name="Ink 7"/>
              <p:cNvPicPr/>
              <p:nvPr/>
            </p:nvPicPr>
            <p:blipFill>
              <a:blip r:embed="rId12"/>
              <a:stretch>
                <a:fillRect/>
              </a:stretch>
            </p:blipFill>
            <p:spPr>
              <a:xfrm>
                <a:off x="1555920" y="3945960"/>
                <a:ext cx="6666840" cy="163080"/>
              </a:xfrm>
              <a:prstGeom prst="rect">
                <a:avLst/>
              </a:prstGeom>
            </p:spPr>
          </p:pic>
        </mc:Fallback>
      </mc:AlternateContent>
    </p:spTree>
    <p:extLst>
      <p:ext uri="{BB962C8B-B14F-4D97-AF65-F5344CB8AC3E}">
        <p14:creationId xmlns:p14="http://schemas.microsoft.com/office/powerpoint/2010/main" val="366125084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168</a:t>
            </a:fld>
            <a:endParaRPr lang="en-US"/>
          </a:p>
        </p:txBody>
      </p:sp>
      <p:grpSp>
        <p:nvGrpSpPr>
          <p:cNvPr id="2" name="Group 1"/>
          <p:cNvGrpSpPr/>
          <p:nvPr/>
        </p:nvGrpSpPr>
        <p:grpSpPr>
          <a:xfrm>
            <a:off x="292100" y="457200"/>
            <a:ext cx="4737100" cy="508000"/>
            <a:chOff x="1816100" y="4673600"/>
            <a:chExt cx="4737100" cy="508000"/>
          </a:xfrm>
        </p:grpSpPr>
        <p:sp>
          <p:nvSpPr>
            <p:cNvPr id="3" name="AutoShape 52"/>
            <p:cNvSpPr>
              <a:spLocks noChangeArrowheads="1"/>
            </p:cNvSpPr>
            <p:nvPr/>
          </p:nvSpPr>
          <p:spPr bwMode="gray">
            <a:xfrm>
              <a:off x="2133600" y="4673600"/>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solidFill>
                    <a:prstClr val="black"/>
                  </a:solidFill>
                </a:rPr>
                <a:t>8. Intent</a:t>
              </a:r>
              <a:endParaRPr lang="en-US" sz="2400" b="1" kern="0" smtClean="0">
                <a:solidFill>
                  <a:srgbClr val="000000"/>
                </a:solidFill>
                <a:latin typeface="Arial" panose="020B0604020202020204" pitchFamily="34" charset="0"/>
              </a:endParaRPr>
            </a:p>
          </p:txBody>
        </p:sp>
        <p:grpSp>
          <p:nvGrpSpPr>
            <p:cNvPr id="4" name="Group 53"/>
            <p:cNvGrpSpPr>
              <a:grpSpLocks/>
            </p:cNvGrpSpPr>
            <p:nvPr/>
          </p:nvGrpSpPr>
          <p:grpSpPr bwMode="auto">
            <a:xfrm>
              <a:off x="1816100" y="4762500"/>
              <a:ext cx="381000" cy="381000"/>
              <a:chOff x="2078" y="1680"/>
              <a:chExt cx="1615" cy="1615"/>
            </a:xfrm>
          </p:grpSpPr>
          <p:sp>
            <p:nvSpPr>
              <p:cNvPr id="5"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7" name="Oval 55"/>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8" name="Oval 56"/>
              <p:cNvSpPr>
                <a:spLocks noChangeArrowheads="1"/>
              </p:cNvSpPr>
              <p:nvPr/>
            </p:nvSpPr>
            <p:spPr bwMode="gray">
              <a:xfrm>
                <a:off x="2254" y="1856"/>
                <a:ext cx="1262" cy="1264"/>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9" name="Oval 57"/>
              <p:cNvSpPr>
                <a:spLocks noChangeArrowheads="1"/>
              </p:cNvSpPr>
              <p:nvPr/>
            </p:nvSpPr>
            <p:spPr bwMode="gray">
              <a:xfrm>
                <a:off x="2254" y="1856"/>
                <a:ext cx="1262" cy="1264"/>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0" name="Oval 58"/>
              <p:cNvSpPr>
                <a:spLocks noChangeArrowheads="1"/>
              </p:cNvSpPr>
              <p:nvPr/>
            </p:nvSpPr>
            <p:spPr bwMode="gray">
              <a:xfrm>
                <a:off x="2337" y="1939"/>
                <a:ext cx="1096" cy="1098"/>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1" name="Oval 59"/>
              <p:cNvSpPr>
                <a:spLocks noChangeArrowheads="1"/>
              </p:cNvSpPr>
              <p:nvPr/>
            </p:nvSpPr>
            <p:spPr bwMode="gray">
              <a:xfrm>
                <a:off x="2337" y="1939"/>
                <a:ext cx="1096" cy="1098"/>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grpSp>
      </p:grpSp>
      <p:grpSp>
        <p:nvGrpSpPr>
          <p:cNvPr id="12" name="Group 11"/>
          <p:cNvGrpSpPr/>
          <p:nvPr/>
        </p:nvGrpSpPr>
        <p:grpSpPr>
          <a:xfrm>
            <a:off x="484824" y="11684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8.1 Explicit Intent</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18" name="Group 17"/>
          <p:cNvGrpSpPr/>
          <p:nvPr/>
        </p:nvGrpSpPr>
        <p:grpSpPr>
          <a:xfrm>
            <a:off x="482482" y="18288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8.2 Implicit Intent</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24" name="Group 23"/>
          <p:cNvGrpSpPr/>
          <p:nvPr/>
        </p:nvGrpSpPr>
        <p:grpSpPr>
          <a:xfrm>
            <a:off x="509112" y="25146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8.3 Getting results from Intents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Tree>
    <p:extLst>
      <p:ext uri="{BB962C8B-B14F-4D97-AF65-F5344CB8AC3E}">
        <p14:creationId xmlns:p14="http://schemas.microsoft.com/office/powerpoint/2010/main" val="186843946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169</a:t>
            </a:fld>
            <a:endParaRPr lang="en-US"/>
          </a:p>
        </p:txBody>
      </p:sp>
      <p:grpSp>
        <p:nvGrpSpPr>
          <p:cNvPr id="2" name="Group 1"/>
          <p:cNvGrpSpPr/>
          <p:nvPr/>
        </p:nvGrpSpPr>
        <p:grpSpPr>
          <a:xfrm>
            <a:off x="292100" y="457200"/>
            <a:ext cx="4737100" cy="508000"/>
            <a:chOff x="1816100" y="4673600"/>
            <a:chExt cx="4737100" cy="508000"/>
          </a:xfrm>
        </p:grpSpPr>
        <p:sp>
          <p:nvSpPr>
            <p:cNvPr id="3" name="AutoShape 52"/>
            <p:cNvSpPr>
              <a:spLocks noChangeArrowheads="1"/>
            </p:cNvSpPr>
            <p:nvPr/>
          </p:nvSpPr>
          <p:spPr bwMode="gray">
            <a:xfrm>
              <a:off x="2133600" y="4673600"/>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solidFill>
                    <a:prstClr val="black"/>
                  </a:solidFill>
                </a:rPr>
                <a:t>8. Intent</a:t>
              </a:r>
              <a:endParaRPr lang="en-US" sz="2400" b="1" kern="0" smtClean="0">
                <a:solidFill>
                  <a:srgbClr val="000000"/>
                </a:solidFill>
                <a:latin typeface="Arial" panose="020B0604020202020204" pitchFamily="34" charset="0"/>
              </a:endParaRPr>
            </a:p>
          </p:txBody>
        </p:sp>
        <p:grpSp>
          <p:nvGrpSpPr>
            <p:cNvPr id="4" name="Group 53"/>
            <p:cNvGrpSpPr>
              <a:grpSpLocks/>
            </p:cNvGrpSpPr>
            <p:nvPr/>
          </p:nvGrpSpPr>
          <p:grpSpPr bwMode="auto">
            <a:xfrm>
              <a:off x="1816100" y="4762500"/>
              <a:ext cx="381000" cy="381000"/>
              <a:chOff x="2078" y="1680"/>
              <a:chExt cx="1615" cy="1615"/>
            </a:xfrm>
          </p:grpSpPr>
          <p:sp>
            <p:nvSpPr>
              <p:cNvPr id="5"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7" name="Oval 55"/>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8" name="Oval 56"/>
              <p:cNvSpPr>
                <a:spLocks noChangeArrowheads="1"/>
              </p:cNvSpPr>
              <p:nvPr/>
            </p:nvSpPr>
            <p:spPr bwMode="gray">
              <a:xfrm>
                <a:off x="2254" y="1856"/>
                <a:ext cx="1262" cy="1264"/>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9" name="Oval 57"/>
              <p:cNvSpPr>
                <a:spLocks noChangeArrowheads="1"/>
              </p:cNvSpPr>
              <p:nvPr/>
            </p:nvSpPr>
            <p:spPr bwMode="gray">
              <a:xfrm>
                <a:off x="2254" y="1856"/>
                <a:ext cx="1262" cy="1264"/>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0" name="Oval 58"/>
              <p:cNvSpPr>
                <a:spLocks noChangeArrowheads="1"/>
              </p:cNvSpPr>
              <p:nvPr/>
            </p:nvSpPr>
            <p:spPr bwMode="gray">
              <a:xfrm>
                <a:off x="2337" y="1939"/>
                <a:ext cx="1096" cy="1098"/>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1" name="Oval 59"/>
              <p:cNvSpPr>
                <a:spLocks noChangeArrowheads="1"/>
              </p:cNvSpPr>
              <p:nvPr/>
            </p:nvSpPr>
            <p:spPr bwMode="gray">
              <a:xfrm>
                <a:off x="2337" y="1939"/>
                <a:ext cx="1096" cy="1098"/>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grpSp>
      </p:grpSp>
      <p:sp>
        <p:nvSpPr>
          <p:cNvPr id="36" name="Rectangle 35"/>
          <p:cNvSpPr/>
          <p:nvPr/>
        </p:nvSpPr>
        <p:spPr>
          <a:xfrm>
            <a:off x="380910" y="1143000"/>
            <a:ext cx="8686890" cy="3046988"/>
          </a:xfrm>
          <a:prstGeom prst="rect">
            <a:avLst/>
          </a:prstGeom>
        </p:spPr>
        <p:txBody>
          <a:bodyPr wrap="square">
            <a:spAutoFit/>
          </a:bodyPr>
          <a:lstStyle/>
          <a:p>
            <a:r>
              <a:rPr lang="en-US" sz="2400" b="1">
                <a:solidFill>
                  <a:srgbClr val="000000"/>
                </a:solidFill>
                <a:latin typeface="Arial" panose="020B0604020202020204" pitchFamily="34" charset="0"/>
                <a:cs typeface="Arial" panose="020B0604020202020204" pitchFamily="34" charset="0"/>
              </a:rPr>
              <a:t>Intents</a:t>
            </a:r>
            <a:r>
              <a:rPr lang="en-US" sz="2400">
                <a:solidFill>
                  <a:srgbClr val="000000"/>
                </a:solidFill>
                <a:latin typeface="Arial" panose="020B0604020202020204" pitchFamily="34" charset="0"/>
                <a:cs typeface="Arial" panose="020B0604020202020204" pitchFamily="34" charset="0"/>
              </a:rPr>
              <a:t> are used as a message-passing mechanism that works both within your application, and </a:t>
            </a:r>
            <a:r>
              <a:rPr lang="en-US" sz="2400" smtClean="0">
                <a:solidFill>
                  <a:srgbClr val="000000"/>
                </a:solidFill>
                <a:latin typeface="Arial" panose="020B0604020202020204" pitchFamily="34" charset="0"/>
                <a:cs typeface="Arial" panose="020B0604020202020204" pitchFamily="34" charset="0"/>
              </a:rPr>
              <a:t>between applications</a:t>
            </a:r>
            <a:r>
              <a:rPr lang="en-US" sz="2400">
                <a:solidFill>
                  <a:srgbClr val="000000"/>
                </a:solidFill>
                <a:latin typeface="Arial" panose="020B0604020202020204" pitchFamily="34" charset="0"/>
                <a:cs typeface="Arial" panose="020B0604020202020204" pitchFamily="34" charset="0"/>
              </a:rPr>
              <a:t>. Intents can be used to:</a:t>
            </a:r>
          </a:p>
          <a:p>
            <a:r>
              <a:rPr lang="en-US" sz="2400">
                <a:solidFill>
                  <a:srgbClr val="4D4D4D"/>
                </a:solidFill>
                <a:latin typeface="Arial" panose="020B0604020202020204" pitchFamily="34" charset="0"/>
                <a:cs typeface="Arial" panose="020B0604020202020204" pitchFamily="34" charset="0"/>
              </a:rPr>
              <a:t>➤ </a:t>
            </a:r>
            <a:r>
              <a:rPr lang="en-US" sz="2400">
                <a:solidFill>
                  <a:srgbClr val="000000"/>
                </a:solidFill>
                <a:latin typeface="Arial" panose="020B0604020202020204" pitchFamily="34" charset="0"/>
                <a:cs typeface="Arial" panose="020B0604020202020204" pitchFamily="34" charset="0"/>
              </a:rPr>
              <a:t>Declare your intention that an Activity or Service be started to perform an action, </a:t>
            </a:r>
            <a:r>
              <a:rPr lang="en-US" sz="2400" smtClean="0">
                <a:solidFill>
                  <a:srgbClr val="000000"/>
                </a:solidFill>
                <a:latin typeface="Arial" panose="020B0604020202020204" pitchFamily="34" charset="0"/>
                <a:cs typeface="Arial" panose="020B0604020202020204" pitchFamily="34" charset="0"/>
              </a:rPr>
              <a:t>usually with </a:t>
            </a:r>
            <a:r>
              <a:rPr lang="en-US" sz="2400">
                <a:solidFill>
                  <a:srgbClr val="000000"/>
                </a:solidFill>
                <a:latin typeface="Arial" panose="020B0604020202020204" pitchFamily="34" charset="0"/>
                <a:cs typeface="Arial" panose="020B0604020202020204" pitchFamily="34" charset="0"/>
              </a:rPr>
              <a:t>(or on) a particular piece of data</a:t>
            </a:r>
          </a:p>
          <a:p>
            <a:r>
              <a:rPr lang="en-US" sz="2400">
                <a:solidFill>
                  <a:srgbClr val="4D4D4D"/>
                </a:solidFill>
                <a:latin typeface="Arial" panose="020B0604020202020204" pitchFamily="34" charset="0"/>
                <a:cs typeface="Arial" panose="020B0604020202020204" pitchFamily="34" charset="0"/>
              </a:rPr>
              <a:t>➤ </a:t>
            </a:r>
            <a:r>
              <a:rPr lang="en-US" sz="2400">
                <a:solidFill>
                  <a:srgbClr val="000000"/>
                </a:solidFill>
                <a:latin typeface="Arial" panose="020B0604020202020204" pitchFamily="34" charset="0"/>
                <a:cs typeface="Arial" panose="020B0604020202020204" pitchFamily="34" charset="0"/>
              </a:rPr>
              <a:t>Broadcast that an event (or action) has occurred</a:t>
            </a:r>
          </a:p>
          <a:p>
            <a:r>
              <a:rPr lang="en-US" sz="2400">
                <a:solidFill>
                  <a:srgbClr val="4D4D4D"/>
                </a:solidFill>
                <a:latin typeface="Arial" panose="020B0604020202020204" pitchFamily="34" charset="0"/>
                <a:cs typeface="Arial" panose="020B0604020202020204" pitchFamily="34" charset="0"/>
              </a:rPr>
              <a:t>➤ </a:t>
            </a:r>
            <a:r>
              <a:rPr lang="en-US" sz="2400">
                <a:solidFill>
                  <a:srgbClr val="000000"/>
                </a:solidFill>
                <a:latin typeface="Arial" panose="020B0604020202020204" pitchFamily="34" charset="0"/>
                <a:cs typeface="Arial" panose="020B0604020202020204" pitchFamily="34" charset="0"/>
              </a:rPr>
              <a:t>Explicitly start a particular Service or Activity</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11259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17</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5057104" y="470769"/>
            <a:ext cx="3956532" cy="494431"/>
          </a:xfrm>
          <a:prstGeom prst="rect">
            <a:avLst/>
          </a:prstGeom>
        </p:spPr>
        <p:txBody>
          <a:bodyPr wrap="none">
            <a:spAutoFit/>
          </a:bodyPr>
          <a:lstStyle/>
          <a:p>
            <a:pPr>
              <a:lnSpc>
                <a:spcPct val="120000"/>
              </a:lnSpc>
            </a:pPr>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rPr>
              <a:t>LinearLayout: </a:t>
            </a:r>
            <a:r>
              <a:rPr lang="en-US" sz="2400">
                <a:solidFill>
                  <a:srgbClr val="000000"/>
                </a:solidFill>
                <a:latin typeface="Arial" panose="020B0604020202020204" pitchFamily="34" charset="0"/>
              </a:rPr>
              <a:t>Fill Model </a:t>
            </a:r>
            <a:r>
              <a:rPr lang="en-US" sz="2400" b="1" smtClean="0">
                <a:solidFill>
                  <a:srgbClr val="000000"/>
                </a:solidFill>
                <a:latin typeface="Arial" panose="020B0604020202020204" pitchFamily="34" charset="0"/>
              </a:rPr>
              <a:t> </a:t>
            </a:r>
            <a:endParaRPr lang="en-US" sz="2400" b="1">
              <a:solidFill>
                <a:srgbClr val="000000"/>
              </a:solidFill>
              <a:latin typeface="Arial" panose="020B0604020202020204" pitchFamily="34" charset="0"/>
            </a:endParaRPr>
          </a:p>
        </p:txBody>
      </p:sp>
      <p:sp>
        <p:nvSpPr>
          <p:cNvPr id="4" name="Rectangle 3"/>
          <p:cNvSpPr/>
          <p:nvPr/>
        </p:nvSpPr>
        <p:spPr>
          <a:xfrm>
            <a:off x="429576" y="1030868"/>
            <a:ext cx="8562024" cy="5369932"/>
          </a:xfrm>
          <a:prstGeom prst="rect">
            <a:avLst/>
          </a:prstGeom>
        </p:spPr>
        <p:txBody>
          <a:bodyPr wrap="square">
            <a:spAutoFit/>
          </a:bodyPr>
          <a:lstStyle/>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All widgets inside a LinearLayout must supply dimensional attributes </a:t>
            </a:r>
            <a:r>
              <a:rPr lang="en-US" sz="2400">
                <a:solidFill>
                  <a:srgbClr val="FF0000"/>
                </a:solidFill>
                <a:latin typeface="Arial" panose="020B0604020202020204" pitchFamily="34" charset="0"/>
              </a:rPr>
              <a:t>android:layout_width</a:t>
            </a:r>
            <a:r>
              <a:rPr lang="en-US" sz="2400">
                <a:solidFill>
                  <a:srgbClr val="000000"/>
                </a:solidFill>
                <a:latin typeface="Arial" panose="020B0604020202020204" pitchFamily="34" charset="0"/>
              </a:rPr>
              <a:t> and </a:t>
            </a:r>
            <a:r>
              <a:rPr lang="en-US" sz="2400">
                <a:solidFill>
                  <a:srgbClr val="FF0000"/>
                </a:solidFill>
                <a:latin typeface="Arial" panose="020B0604020202020204" pitchFamily="34" charset="0"/>
              </a:rPr>
              <a:t>android:layout_height </a:t>
            </a:r>
            <a:r>
              <a:rPr lang="en-US" sz="2400">
                <a:solidFill>
                  <a:srgbClr val="000000"/>
                </a:solidFill>
                <a:latin typeface="Arial" panose="020B0604020202020204" pitchFamily="34" charset="0"/>
              </a:rPr>
              <a:t>to help address the issue of empty space. Values used in defining height and width are: </a:t>
            </a: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1.Specific a particular dimension, such as 125dip (device independent pixels) </a:t>
            </a: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2.Provide wrap_content, which means the widget should fill up its natural space, unless that is too big, in which case Android can use word-wrap as needed to make it fit. </a:t>
            </a: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3.Provide fill_parent, which means the widget should fill up all available space in its enclosing container, after all other widgets are taken care of. </a:t>
            </a:r>
          </a:p>
        </p:txBody>
      </p:sp>
    </p:spTree>
    <p:extLst>
      <p:ext uri="{BB962C8B-B14F-4D97-AF65-F5344CB8AC3E}">
        <p14:creationId xmlns:p14="http://schemas.microsoft.com/office/powerpoint/2010/main" val="57890384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170</a:t>
            </a:fld>
            <a:endParaRPr lang="en-US"/>
          </a:p>
        </p:txBody>
      </p:sp>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8.1 Explicit Intent</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359968" y="1055282"/>
            <a:ext cx="8707832" cy="1200329"/>
          </a:xfrm>
          <a:prstGeom prst="rect">
            <a:avLst/>
          </a:prstGeom>
        </p:spPr>
        <p:txBody>
          <a:bodyPr wrap="square">
            <a:spAutoFit/>
          </a:bodyPr>
          <a:lstStyle/>
          <a:p>
            <a:r>
              <a:rPr lang="en-US" sz="2400" smtClean="0">
                <a:latin typeface="Arial" panose="020B0604020202020204" pitchFamily="34" charset="0"/>
                <a:cs typeface="Arial" panose="020B0604020202020204" pitchFamily="34" charset="0"/>
              </a:rPr>
              <a:t>- The </a:t>
            </a:r>
            <a:r>
              <a:rPr lang="en-US" sz="2400">
                <a:latin typeface="Arial" panose="020B0604020202020204" pitchFamily="34" charset="0"/>
                <a:cs typeface="Arial" panose="020B0604020202020204" pitchFamily="34" charset="0"/>
              </a:rPr>
              <a:t>most common use of Intents is to bind your application components. Intents are used to start, </a:t>
            </a:r>
            <a:r>
              <a:rPr lang="en-US" sz="2400" smtClean="0">
                <a:latin typeface="Arial" panose="020B0604020202020204" pitchFamily="34" charset="0"/>
                <a:cs typeface="Arial" panose="020B0604020202020204" pitchFamily="34" charset="0"/>
              </a:rPr>
              <a:t>and transition </a:t>
            </a:r>
            <a:r>
              <a:rPr lang="en-US" sz="2400">
                <a:latin typeface="Arial" panose="020B0604020202020204" pitchFamily="34" charset="0"/>
                <a:cs typeface="Arial" panose="020B0604020202020204" pitchFamily="34" charset="0"/>
              </a:rPr>
              <a:t>between, Activities.</a:t>
            </a:r>
          </a:p>
        </p:txBody>
      </p:sp>
      <p:sp>
        <p:nvSpPr>
          <p:cNvPr id="4" name="Rectangle 3"/>
          <p:cNvSpPr/>
          <p:nvPr/>
        </p:nvSpPr>
        <p:spPr>
          <a:xfrm>
            <a:off x="325332" y="2373402"/>
            <a:ext cx="8409624" cy="1200329"/>
          </a:xfrm>
          <a:prstGeom prst="rect">
            <a:avLst/>
          </a:prstGeom>
        </p:spPr>
        <p:txBody>
          <a:bodyPr wrap="square">
            <a:spAutoFit/>
          </a:bodyPr>
          <a:lstStyle/>
          <a:p>
            <a:r>
              <a:rPr lang="en-US" sz="2400" smtClean="0">
                <a:latin typeface="Arial" panose="020B0604020202020204" pitchFamily="34" charset="0"/>
                <a:cs typeface="Arial" panose="020B0604020202020204" pitchFamily="34" charset="0"/>
              </a:rPr>
              <a:t>- To </a:t>
            </a:r>
            <a:r>
              <a:rPr lang="en-US" sz="2400">
                <a:latin typeface="Arial" panose="020B0604020202020204" pitchFamily="34" charset="0"/>
                <a:cs typeface="Arial" panose="020B0604020202020204" pitchFamily="34" charset="0"/>
              </a:rPr>
              <a:t>open an Activity, call startActivity, passing in an Intent as shown in the following snippet:</a:t>
            </a:r>
          </a:p>
          <a:p>
            <a:pPr algn="ctr"/>
            <a:r>
              <a:rPr lang="en-US" sz="2400" smtClean="0">
                <a:solidFill>
                  <a:srgbClr val="FF0000"/>
                </a:solidFill>
                <a:latin typeface="Arial" panose="020B0604020202020204" pitchFamily="34" charset="0"/>
                <a:cs typeface="Arial" panose="020B0604020202020204" pitchFamily="34" charset="0"/>
              </a:rPr>
              <a:t>startActivity</a:t>
            </a:r>
            <a:r>
              <a:rPr lang="en-US" sz="2400" smtClean="0">
                <a:latin typeface="Arial" panose="020B0604020202020204" pitchFamily="34" charset="0"/>
                <a:cs typeface="Arial" panose="020B0604020202020204" pitchFamily="34" charset="0"/>
              </a:rPr>
              <a:t>(myIntent</a:t>
            </a:r>
            <a:r>
              <a:rPr lang="en-US" sz="2400">
                <a:latin typeface="Arial" panose="020B0604020202020204" pitchFamily="34" charset="0"/>
                <a:cs typeface="Arial" panose="020B0604020202020204" pitchFamily="34" charset="0"/>
              </a:rPr>
              <a:t>);</a:t>
            </a:r>
          </a:p>
        </p:txBody>
      </p:sp>
      <p:sp>
        <p:nvSpPr>
          <p:cNvPr id="5" name="Rectangle 4"/>
          <p:cNvSpPr/>
          <p:nvPr/>
        </p:nvSpPr>
        <p:spPr>
          <a:xfrm>
            <a:off x="381000" y="3657600"/>
            <a:ext cx="8588479" cy="1569660"/>
          </a:xfrm>
          <a:prstGeom prst="rect">
            <a:avLst/>
          </a:prstGeom>
        </p:spPr>
        <p:txBody>
          <a:bodyPr wrap="square">
            <a:spAutoFit/>
          </a:bodyPr>
          <a:lstStyle/>
          <a:p>
            <a:r>
              <a:rPr lang="en-US" sz="2400" smtClean="0">
                <a:latin typeface="Arial" panose="020B0604020202020204" pitchFamily="34" charset="0"/>
                <a:cs typeface="Arial" panose="020B0604020202020204" pitchFamily="34" charset="0"/>
              </a:rPr>
              <a:t>- The </a:t>
            </a:r>
            <a:r>
              <a:rPr lang="en-US" sz="2400">
                <a:latin typeface="Arial" panose="020B0604020202020204" pitchFamily="34" charset="0"/>
                <a:cs typeface="Arial" panose="020B0604020202020204" pitchFamily="34" charset="0"/>
              </a:rPr>
              <a:t>startActivity method finds and starts the single Activity that best matches your Intent.</a:t>
            </a:r>
          </a:p>
          <a:p>
            <a:r>
              <a:rPr lang="en-US" sz="2400">
                <a:latin typeface="Arial" panose="020B0604020202020204" pitchFamily="34" charset="0"/>
                <a:cs typeface="Arial" panose="020B0604020202020204" pitchFamily="34" charset="0"/>
              </a:rPr>
              <a:t>When you use startActivity your application won’t receive any notification when the newly </a:t>
            </a:r>
            <a:r>
              <a:rPr lang="en-US" sz="2400" smtClean="0">
                <a:latin typeface="Arial" panose="020B0604020202020204" pitchFamily="34" charset="0"/>
                <a:cs typeface="Arial" panose="020B0604020202020204" pitchFamily="34" charset="0"/>
              </a:rPr>
              <a:t>launched Activity </a:t>
            </a:r>
            <a:r>
              <a:rPr lang="en-US" sz="2400">
                <a:latin typeface="Arial" panose="020B0604020202020204" pitchFamily="34" charset="0"/>
                <a:cs typeface="Arial" panose="020B0604020202020204" pitchFamily="34" charset="0"/>
              </a:rPr>
              <a:t>finishes.</a:t>
            </a:r>
          </a:p>
        </p:txBody>
      </p:sp>
      <p:sp>
        <p:nvSpPr>
          <p:cNvPr id="7" name="Rectangle 6"/>
          <p:cNvSpPr/>
          <p:nvPr/>
        </p:nvSpPr>
        <p:spPr>
          <a:xfrm>
            <a:off x="408709" y="5334000"/>
            <a:ext cx="7897091" cy="830997"/>
          </a:xfrm>
          <a:prstGeom prst="rect">
            <a:avLst/>
          </a:prstGeom>
        </p:spPr>
        <p:txBody>
          <a:bodyPr wrap="square">
            <a:spAutoFit/>
          </a:bodyPr>
          <a:lstStyle/>
          <a:p>
            <a:r>
              <a:rPr lang="en-US" sz="2400" smtClean="0">
                <a:latin typeface="Arial" panose="020B0604020202020204" pitchFamily="34" charset="0"/>
                <a:cs typeface="Arial" panose="020B0604020202020204" pitchFamily="34" charset="0"/>
              </a:rPr>
              <a:t>- To </a:t>
            </a:r>
            <a:r>
              <a:rPr lang="en-US" sz="2400">
                <a:latin typeface="Arial" panose="020B0604020202020204" pitchFamily="34" charset="0"/>
                <a:cs typeface="Arial" panose="020B0604020202020204" pitchFamily="34" charset="0"/>
              </a:rPr>
              <a:t>track feedback from the opened screen use the </a:t>
            </a:r>
            <a:r>
              <a:rPr lang="en-US" sz="2400" smtClean="0">
                <a:solidFill>
                  <a:srgbClr val="FF0000"/>
                </a:solidFill>
                <a:latin typeface="Arial" panose="020B0604020202020204" pitchFamily="34" charset="0"/>
                <a:cs typeface="Arial" panose="020B0604020202020204" pitchFamily="34" charset="0"/>
              </a:rPr>
              <a:t>startActivityForResult</a:t>
            </a:r>
            <a:r>
              <a:rPr lang="en-US" sz="2400" smtClean="0">
                <a:latin typeface="Arial" panose="020B0604020202020204" pitchFamily="34" charset="0"/>
                <a:cs typeface="Arial" panose="020B0604020202020204" pitchFamily="34" charset="0"/>
              </a:rPr>
              <a:t> (Will learn later)</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866827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171</a:t>
            </a:fld>
            <a:endParaRPr lang="en-US"/>
          </a:p>
        </p:txBody>
      </p:sp>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8.1 Explicit Intent</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3" name="Picture 2"/>
          <p:cNvPicPr>
            <a:picLocks noChangeAspect="1"/>
          </p:cNvPicPr>
          <p:nvPr/>
        </p:nvPicPr>
        <p:blipFill>
          <a:blip r:embed="rId3"/>
          <a:stretch>
            <a:fillRect/>
          </a:stretch>
        </p:blipFill>
        <p:spPr>
          <a:xfrm>
            <a:off x="479321" y="1302760"/>
            <a:ext cx="3067050" cy="2466975"/>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5591175" y="1309687"/>
            <a:ext cx="3095625" cy="2343150"/>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2750400" y="2089440"/>
              <a:ext cx="3670560" cy="1679400"/>
            </p14:xfrm>
          </p:contentPart>
        </mc:Choice>
        <mc:Fallback xmlns="">
          <p:pic>
            <p:nvPicPr>
              <p:cNvPr id="9" name="Ink 8"/>
              <p:cNvPicPr/>
              <p:nvPr/>
            </p:nvPicPr>
            <p:blipFill>
              <a:blip r:embed="rId6"/>
              <a:stretch>
                <a:fillRect/>
              </a:stretch>
            </p:blipFill>
            <p:spPr>
              <a:xfrm>
                <a:off x="2741040" y="2080080"/>
                <a:ext cx="3689280" cy="1698120"/>
              </a:xfrm>
              <a:prstGeom prst="rect">
                <a:avLst/>
              </a:prstGeom>
            </p:spPr>
          </p:pic>
        </mc:Fallback>
      </mc:AlternateContent>
      <p:sp>
        <p:nvSpPr>
          <p:cNvPr id="10" name="Rectangle 9"/>
          <p:cNvSpPr/>
          <p:nvPr/>
        </p:nvSpPr>
        <p:spPr>
          <a:xfrm>
            <a:off x="625322" y="4054220"/>
            <a:ext cx="2941831" cy="369332"/>
          </a:xfrm>
          <a:prstGeom prst="rect">
            <a:avLst/>
          </a:prstGeom>
        </p:spPr>
        <p:txBody>
          <a:bodyPr wrap="none">
            <a:spAutoFit/>
          </a:bodyPr>
          <a:lstStyle/>
          <a:p>
            <a:r>
              <a:rPr lang="en-US" i="1">
                <a:solidFill>
                  <a:srgbClr val="2A00FF"/>
                </a:solidFill>
                <a:highlight>
                  <a:srgbClr val="E8F2FE"/>
                </a:highlight>
                <a:latin typeface="Courier New" panose="02070309020205020404" pitchFamily="49" charset="0"/>
              </a:rPr>
              <a:t>btnOpenChildActivity</a:t>
            </a:r>
            <a:endParaRPr lang="en-US"/>
          </a:p>
        </p:txBody>
      </p:sp>
      <p:sp>
        <p:nvSpPr>
          <p:cNvPr id="11" name="Rectangle 10"/>
          <p:cNvSpPr/>
          <p:nvPr/>
        </p:nvSpPr>
        <p:spPr>
          <a:xfrm>
            <a:off x="5591175" y="4070185"/>
            <a:ext cx="3079689" cy="369332"/>
          </a:xfrm>
          <a:prstGeom prst="rect">
            <a:avLst/>
          </a:prstGeom>
        </p:spPr>
        <p:txBody>
          <a:bodyPr wrap="none">
            <a:spAutoFit/>
          </a:bodyPr>
          <a:lstStyle/>
          <a:p>
            <a:r>
              <a:rPr lang="en-US" i="1">
                <a:solidFill>
                  <a:srgbClr val="2A00FF"/>
                </a:solidFill>
                <a:highlight>
                  <a:srgbClr val="E8F2FE"/>
                </a:highlight>
                <a:latin typeface="Courier New" panose="02070309020205020404" pitchFamily="49" charset="0"/>
              </a:rPr>
              <a:t>btnBacktoMainActivity</a:t>
            </a:r>
            <a:endParaRPr lang="en-US"/>
          </a:p>
        </p:txBody>
      </p:sp>
      <p:pic>
        <p:nvPicPr>
          <p:cNvPr id="18" name="Picture 17"/>
          <p:cNvPicPr>
            <a:picLocks noChangeAspect="1"/>
          </p:cNvPicPr>
          <p:nvPr/>
        </p:nvPicPr>
        <p:blipFill>
          <a:blip r:embed="rId7"/>
          <a:stretch>
            <a:fillRect/>
          </a:stretch>
        </p:blipFill>
        <p:spPr>
          <a:xfrm>
            <a:off x="332259" y="4521315"/>
            <a:ext cx="4048781" cy="1275483"/>
          </a:xfrm>
          <a:prstGeom prst="rect">
            <a:avLst/>
          </a:prstGeom>
          <a:ln>
            <a:solidFill>
              <a:schemeClr val="tx1"/>
            </a:solidFill>
          </a:ln>
        </p:spPr>
      </p:pic>
      <p:pic>
        <p:nvPicPr>
          <p:cNvPr id="19" name="Picture 18"/>
          <p:cNvPicPr>
            <a:picLocks noChangeAspect="1"/>
          </p:cNvPicPr>
          <p:nvPr/>
        </p:nvPicPr>
        <p:blipFill>
          <a:blip r:embed="rId8"/>
          <a:stretch>
            <a:fillRect/>
          </a:stretch>
        </p:blipFill>
        <p:spPr>
          <a:xfrm>
            <a:off x="4655493" y="4521314"/>
            <a:ext cx="4142395" cy="1275483"/>
          </a:xfrm>
          <a:prstGeom prst="rect">
            <a:avLst/>
          </a:prstGeom>
          <a:ln>
            <a:solidFill>
              <a:schemeClr val="tx1"/>
            </a:solidFill>
          </a:ln>
        </p:spPr>
      </p:pic>
    </p:spTree>
    <p:extLst>
      <p:ext uri="{BB962C8B-B14F-4D97-AF65-F5344CB8AC3E}">
        <p14:creationId xmlns:p14="http://schemas.microsoft.com/office/powerpoint/2010/main" val="294499602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172</a:t>
            </a:fld>
            <a:endParaRPr lang="en-US"/>
          </a:p>
        </p:txBody>
      </p:sp>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8.1 Explicit Intent</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3" name="Picture 2"/>
          <p:cNvPicPr>
            <a:picLocks noChangeAspect="1"/>
          </p:cNvPicPr>
          <p:nvPr/>
        </p:nvPicPr>
        <p:blipFill>
          <a:blip r:embed="rId3"/>
          <a:stretch>
            <a:fillRect/>
          </a:stretch>
        </p:blipFill>
        <p:spPr>
          <a:xfrm>
            <a:off x="505776" y="1082991"/>
            <a:ext cx="7946454" cy="5384483"/>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1687680" y="5581080"/>
              <a:ext cx="3179520" cy="63000"/>
            </p14:xfrm>
          </p:contentPart>
        </mc:Choice>
        <mc:Fallback xmlns="">
          <p:pic>
            <p:nvPicPr>
              <p:cNvPr id="4" name="Ink 3"/>
              <p:cNvPicPr/>
              <p:nvPr/>
            </p:nvPicPr>
            <p:blipFill>
              <a:blip r:embed="rId5"/>
              <a:stretch>
                <a:fillRect/>
              </a:stretch>
            </p:blipFill>
            <p:spPr>
              <a:xfrm>
                <a:off x="1671840" y="5517720"/>
                <a:ext cx="32112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5197320" y="5304240"/>
              <a:ext cx="2670120" cy="54000"/>
            </p14:xfrm>
          </p:contentPart>
        </mc:Choice>
        <mc:Fallback xmlns="">
          <p:pic>
            <p:nvPicPr>
              <p:cNvPr id="5" name="Ink 4"/>
              <p:cNvPicPr/>
              <p:nvPr/>
            </p:nvPicPr>
            <p:blipFill>
              <a:blip r:embed="rId7"/>
              <a:stretch>
                <a:fillRect/>
              </a:stretch>
            </p:blipFill>
            <p:spPr>
              <a:xfrm>
                <a:off x="5181480" y="5240880"/>
                <a:ext cx="27018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2357640" y="1161000"/>
              <a:ext cx="1679040" cy="53640"/>
            </p14:xfrm>
          </p:contentPart>
        </mc:Choice>
        <mc:Fallback xmlns="">
          <p:pic>
            <p:nvPicPr>
              <p:cNvPr id="7" name="Ink 6"/>
              <p:cNvPicPr/>
              <p:nvPr/>
            </p:nvPicPr>
            <p:blipFill>
              <a:blip r:embed="rId9"/>
              <a:stretch>
                <a:fillRect/>
              </a:stretch>
            </p:blipFill>
            <p:spPr>
              <a:xfrm>
                <a:off x="2341800" y="1097280"/>
                <a:ext cx="17107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p14:cNvContentPartPr/>
              <p14:nvPr/>
            </p14:nvContentPartPr>
            <p14:xfrm>
              <a:off x="2411280" y="1125000"/>
              <a:ext cx="1625400" cy="45000"/>
            </p14:xfrm>
          </p:contentPart>
        </mc:Choice>
        <mc:Fallback xmlns="">
          <p:pic>
            <p:nvPicPr>
              <p:cNvPr id="8" name="Ink 7"/>
              <p:cNvPicPr/>
              <p:nvPr/>
            </p:nvPicPr>
            <p:blipFill>
              <a:blip r:embed="rId11"/>
              <a:stretch>
                <a:fillRect/>
              </a:stretch>
            </p:blipFill>
            <p:spPr>
              <a:xfrm>
                <a:off x="2395440" y="1061640"/>
                <a:ext cx="1657080" cy="172080"/>
              </a:xfrm>
              <a:prstGeom prst="rect">
                <a:avLst/>
              </a:prstGeom>
            </p:spPr>
          </p:pic>
        </mc:Fallback>
      </mc:AlternateContent>
    </p:spTree>
    <p:extLst>
      <p:ext uri="{BB962C8B-B14F-4D97-AF65-F5344CB8AC3E}">
        <p14:creationId xmlns:p14="http://schemas.microsoft.com/office/powerpoint/2010/main" val="35419558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173</a:t>
            </a:fld>
            <a:endParaRPr lang="en-US"/>
          </a:p>
        </p:txBody>
      </p:sp>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8.1 Explicit Intent</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325332" y="1219200"/>
            <a:ext cx="8625926" cy="41148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804040" y="3813120"/>
              <a:ext cx="1161360" cy="36000"/>
            </p14:xfrm>
          </p:contentPart>
        </mc:Choice>
        <mc:Fallback xmlns="">
          <p:pic>
            <p:nvPicPr>
              <p:cNvPr id="3" name="Ink 2"/>
              <p:cNvPicPr/>
              <p:nvPr/>
            </p:nvPicPr>
            <p:blipFill>
              <a:blip r:embed="rId5"/>
              <a:stretch>
                <a:fillRect/>
              </a:stretch>
            </p:blipFill>
            <p:spPr>
              <a:xfrm>
                <a:off x="2788200" y="3749400"/>
                <a:ext cx="11930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2348640" y="1294920"/>
              <a:ext cx="1955880" cy="80640"/>
            </p14:xfrm>
          </p:contentPart>
        </mc:Choice>
        <mc:Fallback xmlns="">
          <p:pic>
            <p:nvPicPr>
              <p:cNvPr id="4" name="Ink 3"/>
              <p:cNvPicPr/>
              <p:nvPr/>
            </p:nvPicPr>
            <p:blipFill>
              <a:blip r:embed="rId7"/>
              <a:stretch>
                <a:fillRect/>
              </a:stretch>
            </p:blipFill>
            <p:spPr>
              <a:xfrm>
                <a:off x="2332800" y="1231200"/>
                <a:ext cx="19875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2339640" y="1241280"/>
              <a:ext cx="1920240" cy="98640"/>
            </p14:xfrm>
          </p:contentPart>
        </mc:Choice>
        <mc:Fallback xmlns="">
          <p:pic>
            <p:nvPicPr>
              <p:cNvPr id="5" name="Ink 4"/>
              <p:cNvPicPr/>
              <p:nvPr/>
            </p:nvPicPr>
            <p:blipFill>
              <a:blip r:embed="rId9"/>
              <a:stretch>
                <a:fillRect/>
              </a:stretch>
            </p:blipFill>
            <p:spPr>
              <a:xfrm>
                <a:off x="2323800" y="1177560"/>
                <a:ext cx="1951920" cy="225720"/>
              </a:xfrm>
              <a:prstGeom prst="rect">
                <a:avLst/>
              </a:prstGeom>
            </p:spPr>
          </p:pic>
        </mc:Fallback>
      </mc:AlternateContent>
    </p:spTree>
    <p:extLst>
      <p:ext uri="{BB962C8B-B14F-4D97-AF65-F5344CB8AC3E}">
        <p14:creationId xmlns:p14="http://schemas.microsoft.com/office/powerpoint/2010/main" val="54228325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174</a:t>
            </a:fld>
            <a:endParaRPr lang="en-US"/>
          </a:p>
        </p:txBody>
      </p:sp>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8.1 Explicit Intent</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9" name="Picture 8"/>
          <p:cNvPicPr>
            <a:picLocks noChangeAspect="1"/>
          </p:cNvPicPr>
          <p:nvPr/>
        </p:nvPicPr>
        <p:blipFill>
          <a:blip r:embed="rId3"/>
          <a:stretch>
            <a:fillRect/>
          </a:stretch>
        </p:blipFill>
        <p:spPr>
          <a:xfrm>
            <a:off x="486248" y="1069137"/>
            <a:ext cx="8048152" cy="5369811"/>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p14:cNvContentPartPr/>
              <p14:nvPr/>
            </p14:nvContentPartPr>
            <p14:xfrm>
              <a:off x="1339560" y="5196960"/>
              <a:ext cx="955800" cy="9360"/>
            </p14:xfrm>
          </p:contentPart>
        </mc:Choice>
        <mc:Fallback xmlns="">
          <p:pic>
            <p:nvPicPr>
              <p:cNvPr id="10" name="Ink 9"/>
              <p:cNvPicPr/>
              <p:nvPr/>
            </p:nvPicPr>
            <p:blipFill>
              <a:blip r:embed="rId5"/>
              <a:stretch>
                <a:fillRect/>
              </a:stretch>
            </p:blipFill>
            <p:spPr>
              <a:xfrm>
                <a:off x="1323720" y="5133600"/>
                <a:ext cx="9874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p14:cNvContentPartPr/>
              <p14:nvPr/>
            </p14:nvContentPartPr>
            <p14:xfrm>
              <a:off x="3277440" y="5429160"/>
              <a:ext cx="3125520" cy="27360"/>
            </p14:xfrm>
          </p:contentPart>
        </mc:Choice>
        <mc:Fallback xmlns="">
          <p:pic>
            <p:nvPicPr>
              <p:cNvPr id="11" name="Ink 10"/>
              <p:cNvPicPr/>
              <p:nvPr/>
            </p:nvPicPr>
            <p:blipFill>
              <a:blip r:embed="rId7"/>
              <a:stretch>
                <a:fillRect/>
              </a:stretch>
            </p:blipFill>
            <p:spPr>
              <a:xfrm>
                <a:off x="3261600" y="5365800"/>
                <a:ext cx="31572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p14:cNvContentPartPr/>
              <p14:nvPr/>
            </p14:nvContentPartPr>
            <p14:xfrm>
              <a:off x="1437840" y="3411000"/>
              <a:ext cx="884520" cy="18360"/>
            </p14:xfrm>
          </p:contentPart>
        </mc:Choice>
        <mc:Fallback xmlns="">
          <p:pic>
            <p:nvPicPr>
              <p:cNvPr id="18" name="Ink 17"/>
              <p:cNvPicPr/>
              <p:nvPr/>
            </p:nvPicPr>
            <p:blipFill>
              <a:blip r:embed="rId9"/>
              <a:stretch>
                <a:fillRect/>
              </a:stretch>
            </p:blipFill>
            <p:spPr>
              <a:xfrm>
                <a:off x="1422000" y="3347640"/>
                <a:ext cx="9162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p14:cNvContentPartPr/>
              <p14:nvPr/>
            </p14:nvContentPartPr>
            <p14:xfrm>
              <a:off x="3295080" y="3643200"/>
              <a:ext cx="3045600" cy="45000"/>
            </p14:xfrm>
          </p:contentPart>
        </mc:Choice>
        <mc:Fallback xmlns="">
          <p:pic>
            <p:nvPicPr>
              <p:cNvPr id="19" name="Ink 18"/>
              <p:cNvPicPr/>
              <p:nvPr/>
            </p:nvPicPr>
            <p:blipFill>
              <a:blip r:embed="rId11"/>
              <a:stretch>
                <a:fillRect/>
              </a:stretch>
            </p:blipFill>
            <p:spPr>
              <a:xfrm>
                <a:off x="3279240" y="3579840"/>
                <a:ext cx="3077280" cy="172080"/>
              </a:xfrm>
              <a:prstGeom prst="rect">
                <a:avLst/>
              </a:prstGeom>
            </p:spPr>
          </p:pic>
        </mc:Fallback>
      </mc:AlternateContent>
      <p:sp>
        <p:nvSpPr>
          <p:cNvPr id="20" name="TextBox 19"/>
          <p:cNvSpPr txBox="1"/>
          <p:nvPr/>
        </p:nvSpPr>
        <p:spPr>
          <a:xfrm>
            <a:off x="5715000" y="1486306"/>
            <a:ext cx="2151423" cy="461665"/>
          </a:xfrm>
          <a:prstGeom prst="rect">
            <a:avLst/>
          </a:prstGeom>
          <a:noFill/>
          <a:ln>
            <a:solidFill>
              <a:schemeClr val="tx1"/>
            </a:solidFill>
          </a:ln>
        </p:spPr>
        <p:txBody>
          <a:bodyPr wrap="none" rtlCol="0">
            <a:spAutoFit/>
          </a:bodyPr>
          <a:lstStyle/>
          <a:p>
            <a:r>
              <a:rPr lang="en-US" sz="2400" smtClean="0"/>
              <a:t>Config Manifest</a:t>
            </a:r>
            <a:endParaRPr lang="en-US" sz="2400"/>
          </a:p>
        </p:txBody>
      </p:sp>
    </p:spTree>
    <p:extLst>
      <p:ext uri="{BB962C8B-B14F-4D97-AF65-F5344CB8AC3E}">
        <p14:creationId xmlns:p14="http://schemas.microsoft.com/office/powerpoint/2010/main" val="223167165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41233" y="3717239"/>
            <a:ext cx="1266825" cy="1133475"/>
          </a:xfrm>
          <a:prstGeom prst="rect">
            <a:avLst/>
          </a:prstGeom>
        </p:spPr>
      </p:pic>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8.1 Explicit Intent</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1" name="Rectangle 20"/>
          <p:cNvSpPr/>
          <p:nvPr/>
        </p:nvSpPr>
        <p:spPr>
          <a:xfrm>
            <a:off x="505776" y="1592357"/>
            <a:ext cx="8409624" cy="1323439"/>
          </a:xfrm>
          <a:prstGeom prst="rect">
            <a:avLst/>
          </a:prstGeom>
        </p:spPr>
        <p:txBody>
          <a:bodyPr wrap="square">
            <a:spAutoFit/>
          </a:bodyPr>
          <a:lstStyle/>
          <a:p>
            <a:r>
              <a:rPr lang="en-US" sz="1500">
                <a:solidFill>
                  <a:srgbClr val="000000"/>
                </a:solidFill>
                <a:latin typeface="Wingdings 3" panose="05040102010807070707" pitchFamily="18" charset="2"/>
              </a:rPr>
              <a:t></a:t>
            </a:r>
            <a:r>
              <a:rPr lang="en-US" sz="2000">
                <a:solidFill>
                  <a:srgbClr val="000000"/>
                </a:solidFill>
                <a:latin typeface="Arial" panose="020B0604020202020204" pitchFamily="34" charset="0"/>
              </a:rPr>
              <a:t>An </a:t>
            </a:r>
            <a:r>
              <a:rPr lang="en-US" sz="2000" i="1">
                <a:solidFill>
                  <a:srgbClr val="000000"/>
                </a:solidFill>
                <a:latin typeface="Arial" panose="020B0604020202020204" pitchFamily="34" charset="0"/>
              </a:rPr>
              <a:t>activity </a:t>
            </a:r>
            <a:r>
              <a:rPr lang="en-US" sz="2000">
                <a:solidFill>
                  <a:srgbClr val="000000"/>
                </a:solidFill>
                <a:latin typeface="Arial" panose="020B0604020202020204" pitchFamily="34" charset="0"/>
              </a:rPr>
              <a:t>usually presents a single visual user interface from which a number of actions could be performed. </a:t>
            </a:r>
          </a:p>
          <a:p>
            <a:r>
              <a:rPr lang="en-US" sz="1500">
                <a:solidFill>
                  <a:srgbClr val="000000"/>
                </a:solidFill>
                <a:latin typeface="Wingdings 3" panose="05040102010807070707" pitchFamily="18" charset="2"/>
              </a:rPr>
              <a:t></a:t>
            </a:r>
            <a:r>
              <a:rPr lang="en-US" sz="2000">
                <a:solidFill>
                  <a:srgbClr val="000000"/>
                </a:solidFill>
                <a:latin typeface="Arial" panose="020B0604020202020204" pitchFamily="34" charset="0"/>
              </a:rPr>
              <a:t>Moving from one activity to another is accomplished by having the current activity start the next one through so called </a:t>
            </a:r>
            <a:r>
              <a:rPr lang="en-US" sz="2000" b="1" i="1">
                <a:solidFill>
                  <a:srgbClr val="000000"/>
                </a:solidFill>
                <a:latin typeface="Arial" panose="020B0604020202020204" pitchFamily="34" charset="0"/>
              </a:rPr>
              <a:t>intents </a:t>
            </a:r>
            <a:endParaRPr lang="en-US" sz="2000">
              <a:solidFill>
                <a:srgbClr val="000000"/>
              </a:solidFill>
              <a:latin typeface="Arial" panose="020B0604020202020204" pitchFamily="34" charset="0"/>
            </a:endParaRPr>
          </a:p>
        </p:txBody>
      </p:sp>
      <p:sp>
        <p:nvSpPr>
          <p:cNvPr id="2" name="TextBox 1"/>
          <p:cNvSpPr txBox="1"/>
          <p:nvPr/>
        </p:nvSpPr>
        <p:spPr>
          <a:xfrm>
            <a:off x="505776" y="1062210"/>
            <a:ext cx="1233030" cy="523220"/>
          </a:xfrm>
          <a:prstGeom prst="rect">
            <a:avLst/>
          </a:prstGeom>
          <a:noFill/>
        </p:spPr>
        <p:txBody>
          <a:bodyPr wrap="none" rtlCol="0">
            <a:spAutoFit/>
          </a:bodyPr>
          <a:lstStyle/>
          <a:p>
            <a:r>
              <a:rPr lang="en-US" sz="2800" b="1" smtClean="0"/>
              <a:t>Bundle</a:t>
            </a:r>
            <a:endParaRPr lang="en-US" sz="2800" b="1"/>
          </a:p>
        </p:txBody>
      </p:sp>
      <p:sp>
        <p:nvSpPr>
          <p:cNvPr id="3" name="Rectangle 2"/>
          <p:cNvSpPr/>
          <p:nvPr/>
        </p:nvSpPr>
        <p:spPr>
          <a:xfrm>
            <a:off x="405306" y="3542953"/>
            <a:ext cx="2667000" cy="2438400"/>
          </a:xfrm>
          <a:prstGeom prst="rect">
            <a:avLst/>
          </a:prstGeom>
          <a:scene3d>
            <a:camera prst="perspectiveContrastingLeftFacing"/>
            <a:lightRig rig="threePt" dir="t"/>
          </a:scene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smtClean="0"/>
              <a:t>Activity 1</a:t>
            </a:r>
          </a:p>
          <a:p>
            <a:pPr algn="ctr"/>
            <a:r>
              <a:rPr lang="en-US" sz="2800" smtClean="0"/>
              <a:t>startActivity</a:t>
            </a:r>
          </a:p>
          <a:p>
            <a:pPr algn="ctr"/>
            <a:r>
              <a:rPr lang="en-US" sz="2800" smtClean="0"/>
              <a:t>(Activity 2)</a:t>
            </a:r>
            <a:endParaRPr lang="en-US" sz="2800"/>
          </a:p>
        </p:txBody>
      </p:sp>
      <p:sp>
        <p:nvSpPr>
          <p:cNvPr id="22" name="Rectangle 21"/>
          <p:cNvSpPr/>
          <p:nvPr/>
        </p:nvSpPr>
        <p:spPr>
          <a:xfrm>
            <a:off x="6019800" y="2922723"/>
            <a:ext cx="2667000" cy="2438400"/>
          </a:xfrm>
          <a:prstGeom prst="rect">
            <a:avLst/>
          </a:prstGeom>
          <a:scene3d>
            <a:camera prst="perspectiveHeroicExtremeLeftFacing"/>
            <a:lightRig rig="threePt" dir="t"/>
          </a:scene3d>
        </p:spPr>
        <p:style>
          <a:lnRef idx="1">
            <a:schemeClr val="dk1"/>
          </a:lnRef>
          <a:fillRef idx="2">
            <a:schemeClr val="dk1"/>
          </a:fillRef>
          <a:effectRef idx="1">
            <a:schemeClr val="dk1"/>
          </a:effectRef>
          <a:fontRef idx="minor">
            <a:schemeClr val="dk1"/>
          </a:fontRef>
        </p:style>
        <p:txBody>
          <a:bodyPr rtlCol="0" anchor="ctr"/>
          <a:lstStyle/>
          <a:p>
            <a:pPr algn="ctr"/>
            <a:r>
              <a:rPr lang="en-US" sz="2800" smtClean="0"/>
              <a:t>Activity 2</a:t>
            </a:r>
          </a:p>
        </p:txBody>
      </p:sp>
      <p:sp>
        <p:nvSpPr>
          <p:cNvPr id="4" name="TextBox 3"/>
          <p:cNvSpPr txBox="1"/>
          <p:nvPr/>
        </p:nvSpPr>
        <p:spPr>
          <a:xfrm flipH="1">
            <a:off x="3276599" y="3282595"/>
            <a:ext cx="2357035" cy="830997"/>
          </a:xfrm>
          <a:prstGeom prst="rect">
            <a:avLst/>
          </a:prstGeom>
          <a:noFill/>
        </p:spPr>
        <p:txBody>
          <a:bodyPr wrap="square" rtlCol="0">
            <a:spAutoFit/>
          </a:bodyPr>
          <a:lstStyle/>
          <a:p>
            <a:pPr algn="ctr"/>
            <a:r>
              <a:rPr lang="en-US" sz="2400" b="1" smtClean="0"/>
              <a:t>Intent</a:t>
            </a:r>
          </a:p>
          <a:p>
            <a:pPr algn="ctr"/>
            <a:r>
              <a:rPr lang="en-US" sz="2400" b="1" smtClean="0"/>
              <a:t>{action + data}</a:t>
            </a:r>
            <a:endParaRPr lang="en-US" sz="2400" b="1"/>
          </a:p>
        </p:txBody>
      </p:sp>
      <p:sp>
        <p:nvSpPr>
          <p:cNvPr id="5" name="Right Arrow 4"/>
          <p:cNvSpPr/>
          <p:nvPr/>
        </p:nvSpPr>
        <p:spPr>
          <a:xfrm rot="20624671">
            <a:off x="2127762" y="4336949"/>
            <a:ext cx="4343406" cy="506277"/>
          </a:xfrm>
          <a:prstGeom prst="rightArrow">
            <a:avLst/>
          </a:prstGeom>
          <a:scene3d>
            <a:camera prst="perspectiveHeroicExtremeLeftFacing"/>
            <a:lightRig rig="threePt" dir="t"/>
          </a:scene3d>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23" name="Picture 22"/>
          <p:cNvPicPr>
            <a:picLocks noChangeAspect="1"/>
          </p:cNvPicPr>
          <p:nvPr/>
        </p:nvPicPr>
        <p:blipFill>
          <a:blip r:embed="rId3"/>
          <a:stretch>
            <a:fillRect/>
          </a:stretch>
        </p:blipFill>
        <p:spPr>
          <a:xfrm>
            <a:off x="7086600" y="5441012"/>
            <a:ext cx="914400" cy="818147"/>
          </a:xfrm>
          <a:prstGeom prst="rect">
            <a:avLst/>
          </a:prstGeom>
        </p:spPr>
      </p:pic>
      <p:sp>
        <p:nvSpPr>
          <p:cNvPr id="8" name="Rectangle 7"/>
          <p:cNvSpPr/>
          <p:nvPr/>
        </p:nvSpPr>
        <p:spPr>
          <a:xfrm>
            <a:off x="6727580" y="5361123"/>
            <a:ext cx="2345386" cy="369332"/>
          </a:xfrm>
          <a:prstGeom prst="rect">
            <a:avLst/>
          </a:prstGeom>
        </p:spPr>
        <p:txBody>
          <a:bodyPr wrap="none">
            <a:spAutoFit/>
          </a:bodyPr>
          <a:lstStyle/>
          <a:p>
            <a:r>
              <a:rPr lang="en-US" smtClean="0"/>
              <a:t>Package from activity 1</a:t>
            </a:r>
            <a:endParaRPr lang="en-US"/>
          </a:p>
        </p:txBody>
      </p:sp>
      <p:sp>
        <p:nvSpPr>
          <p:cNvPr id="18" name="Slide Number Placeholder 5"/>
          <p:cNvSpPr>
            <a:spLocks noGrp="1"/>
          </p:cNvSpPr>
          <p:nvPr>
            <p:ph type="sldNum" sz="quarter" idx="12"/>
          </p:nvPr>
        </p:nvSpPr>
        <p:spPr>
          <a:xfrm>
            <a:off x="6553200" y="6467475"/>
            <a:ext cx="2133600" cy="365125"/>
          </a:xfrm>
        </p:spPr>
        <p:txBody>
          <a:bodyPr/>
          <a:lstStyle/>
          <a:p>
            <a:fld id="{F7550EB1-09FE-423F-BE45-941754306BC3}" type="slidenum">
              <a:rPr lang="en-US" smtClean="0"/>
              <a:t>175</a:t>
            </a:fld>
            <a:endParaRPr lang="en-US"/>
          </a:p>
        </p:txBody>
      </p:sp>
    </p:spTree>
    <p:extLst>
      <p:ext uri="{BB962C8B-B14F-4D97-AF65-F5344CB8AC3E}">
        <p14:creationId xmlns:p14="http://schemas.microsoft.com/office/powerpoint/2010/main" val="377372895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8.1 Explicit Intent</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TextBox 1"/>
          <p:cNvSpPr txBox="1"/>
          <p:nvPr/>
        </p:nvSpPr>
        <p:spPr>
          <a:xfrm>
            <a:off x="505776" y="1062210"/>
            <a:ext cx="1233030" cy="523220"/>
          </a:xfrm>
          <a:prstGeom prst="rect">
            <a:avLst/>
          </a:prstGeom>
          <a:noFill/>
        </p:spPr>
        <p:txBody>
          <a:bodyPr wrap="none" rtlCol="0">
            <a:spAutoFit/>
          </a:bodyPr>
          <a:lstStyle/>
          <a:p>
            <a:r>
              <a:rPr lang="en-US" sz="2800" b="1" smtClean="0"/>
              <a:t>Bundle</a:t>
            </a:r>
            <a:endParaRPr lang="en-US" sz="2800" b="1"/>
          </a:p>
        </p:txBody>
      </p:sp>
      <p:sp>
        <p:nvSpPr>
          <p:cNvPr id="18" name="Slide Number Placeholder 5"/>
          <p:cNvSpPr>
            <a:spLocks noGrp="1"/>
          </p:cNvSpPr>
          <p:nvPr>
            <p:ph type="sldNum" sz="quarter" idx="12"/>
          </p:nvPr>
        </p:nvSpPr>
        <p:spPr>
          <a:xfrm>
            <a:off x="6553200" y="6467475"/>
            <a:ext cx="2133600" cy="365125"/>
          </a:xfrm>
        </p:spPr>
        <p:txBody>
          <a:bodyPr/>
          <a:lstStyle/>
          <a:p>
            <a:fld id="{C4BC69D7-DAA4-4DB6-8182-C2692F90AFAB}" type="slidenum">
              <a:rPr lang="en-US" smtClean="0"/>
              <a:t>176</a:t>
            </a:fld>
            <a:endParaRPr lang="en-US"/>
          </a:p>
        </p:txBody>
      </p:sp>
      <p:sp>
        <p:nvSpPr>
          <p:cNvPr id="6" name="Rectangle 5"/>
          <p:cNvSpPr/>
          <p:nvPr/>
        </p:nvSpPr>
        <p:spPr>
          <a:xfrm>
            <a:off x="505776" y="1585430"/>
            <a:ext cx="8485824" cy="2308324"/>
          </a:xfrm>
          <a:prstGeom prst="rect">
            <a:avLst/>
          </a:prstGeom>
        </p:spPr>
        <p:txBody>
          <a:bodyPr wrap="square">
            <a:spAutoFit/>
          </a:bodyPr>
          <a:lstStyle/>
          <a:p>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The Android </a:t>
            </a:r>
            <a:r>
              <a:rPr lang="en-US" sz="2400" b="1">
                <a:solidFill>
                  <a:srgbClr val="000000"/>
                </a:solidFill>
                <a:latin typeface="Arial" panose="020B0604020202020204" pitchFamily="34" charset="0"/>
              </a:rPr>
              <a:t>Bundle </a:t>
            </a:r>
            <a:r>
              <a:rPr lang="en-US" sz="2400">
                <a:solidFill>
                  <a:srgbClr val="000000"/>
                </a:solidFill>
                <a:latin typeface="Arial" panose="020B0604020202020204" pitchFamily="34" charset="0"/>
              </a:rPr>
              <a:t>container is a simple mechanism used to pass data between activities. </a:t>
            </a:r>
          </a:p>
          <a:p>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A </a:t>
            </a:r>
            <a:r>
              <a:rPr lang="en-US" sz="2400" b="1">
                <a:solidFill>
                  <a:srgbClr val="000000"/>
                </a:solidFill>
                <a:latin typeface="Arial" panose="020B0604020202020204" pitchFamily="34" charset="0"/>
              </a:rPr>
              <a:t>Bundle </a:t>
            </a:r>
            <a:r>
              <a:rPr lang="en-US" sz="2400">
                <a:solidFill>
                  <a:srgbClr val="000000"/>
                </a:solidFill>
                <a:latin typeface="Arial" panose="020B0604020202020204" pitchFamily="34" charset="0"/>
              </a:rPr>
              <a:t>is a type</a:t>
            </a:r>
            <a:r>
              <a:rPr lang="en-US" sz="2400">
                <a:solidFill>
                  <a:srgbClr val="000000"/>
                </a:solidFill>
                <a:latin typeface="Cambria Math" panose="02040503050406030204" pitchFamily="18" charset="0"/>
              </a:rPr>
              <a:t>‐</a:t>
            </a:r>
            <a:r>
              <a:rPr lang="en-US" sz="2400">
                <a:solidFill>
                  <a:srgbClr val="000000"/>
                </a:solidFill>
                <a:latin typeface="Arial" panose="020B0604020202020204" pitchFamily="34" charset="0"/>
              </a:rPr>
              <a:t>safe collection of </a:t>
            </a:r>
            <a:r>
              <a:rPr lang="en-US" sz="2400" b="1">
                <a:solidFill>
                  <a:srgbClr val="000000"/>
                </a:solidFill>
                <a:latin typeface="Arial" panose="020B0604020202020204" pitchFamily="34" charset="0"/>
              </a:rPr>
              <a:t>&lt;name, value&gt; </a:t>
            </a:r>
            <a:r>
              <a:rPr lang="en-US" sz="2400">
                <a:solidFill>
                  <a:srgbClr val="000000"/>
                </a:solidFill>
                <a:latin typeface="Arial" panose="020B0604020202020204" pitchFamily="34" charset="0"/>
              </a:rPr>
              <a:t>pairs. </a:t>
            </a:r>
          </a:p>
          <a:p>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There is a set of </a:t>
            </a:r>
            <a:r>
              <a:rPr lang="en-US" sz="2400" b="1" i="1">
                <a:solidFill>
                  <a:srgbClr val="000000"/>
                </a:solidFill>
                <a:latin typeface="Arial" panose="020B0604020202020204" pitchFamily="34" charset="0"/>
              </a:rPr>
              <a:t>putXXX </a:t>
            </a:r>
            <a:r>
              <a:rPr lang="en-US" sz="2400">
                <a:solidFill>
                  <a:srgbClr val="000000"/>
                </a:solidFill>
                <a:latin typeface="Arial" panose="020B0604020202020204" pitchFamily="34" charset="0"/>
              </a:rPr>
              <a:t>and </a:t>
            </a:r>
            <a:r>
              <a:rPr lang="en-US" sz="2400" b="1" i="1">
                <a:solidFill>
                  <a:srgbClr val="000000"/>
                </a:solidFill>
                <a:latin typeface="Arial" panose="020B0604020202020204" pitchFamily="34" charset="0"/>
              </a:rPr>
              <a:t>getXXX </a:t>
            </a:r>
            <a:r>
              <a:rPr lang="en-US" sz="2400">
                <a:solidFill>
                  <a:srgbClr val="000000"/>
                </a:solidFill>
                <a:latin typeface="Arial" panose="020B0604020202020204" pitchFamily="34" charset="0"/>
              </a:rPr>
              <a:t>methods to store and retrieve (single and array) values of primitive data types from/to the bundles. For example </a:t>
            </a:r>
          </a:p>
        </p:txBody>
      </p:sp>
      <p:pic>
        <p:nvPicPr>
          <p:cNvPr id="9" name="Picture 8"/>
          <p:cNvPicPr>
            <a:picLocks noChangeAspect="1"/>
          </p:cNvPicPr>
          <p:nvPr/>
        </p:nvPicPr>
        <p:blipFill>
          <a:blip r:embed="rId3"/>
          <a:stretch>
            <a:fillRect/>
          </a:stretch>
        </p:blipFill>
        <p:spPr>
          <a:xfrm>
            <a:off x="533485" y="3859118"/>
            <a:ext cx="7609953" cy="2573721"/>
          </a:xfrm>
          <a:prstGeom prst="rect">
            <a:avLst/>
          </a:prstGeom>
          <a:ln>
            <a:solidFill>
              <a:schemeClr val="tx1"/>
            </a:solidFill>
          </a:ln>
        </p:spPr>
      </p:pic>
      <p:sp>
        <p:nvSpPr>
          <p:cNvPr id="10" name="Left Arrow 9"/>
          <p:cNvSpPr/>
          <p:nvPr/>
        </p:nvSpPr>
        <p:spPr>
          <a:xfrm>
            <a:off x="6743700" y="4363196"/>
            <a:ext cx="1752600" cy="533400"/>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mtClean="0"/>
              <a:t>Put</a:t>
            </a:r>
            <a:endParaRPr lang="en-US"/>
          </a:p>
        </p:txBody>
      </p:sp>
      <p:sp>
        <p:nvSpPr>
          <p:cNvPr id="11" name="Right Arrow 10"/>
          <p:cNvSpPr/>
          <p:nvPr/>
        </p:nvSpPr>
        <p:spPr>
          <a:xfrm>
            <a:off x="6934200" y="5370308"/>
            <a:ext cx="1752600" cy="5334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mtClean="0"/>
              <a:t>get</a:t>
            </a:r>
            <a:endParaRPr lang="en-US"/>
          </a:p>
        </p:txBody>
      </p:sp>
    </p:spTree>
    <p:extLst>
      <p:ext uri="{BB962C8B-B14F-4D97-AF65-F5344CB8AC3E}">
        <p14:creationId xmlns:p14="http://schemas.microsoft.com/office/powerpoint/2010/main" val="332968137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8.1 Explicit Intent</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TextBox 1"/>
          <p:cNvSpPr txBox="1"/>
          <p:nvPr/>
        </p:nvSpPr>
        <p:spPr>
          <a:xfrm>
            <a:off x="505776" y="1062210"/>
            <a:ext cx="1233030" cy="523220"/>
          </a:xfrm>
          <a:prstGeom prst="rect">
            <a:avLst/>
          </a:prstGeom>
          <a:noFill/>
        </p:spPr>
        <p:txBody>
          <a:bodyPr wrap="none" rtlCol="0">
            <a:spAutoFit/>
          </a:bodyPr>
          <a:lstStyle/>
          <a:p>
            <a:r>
              <a:rPr lang="en-US" sz="2800" b="1" smtClean="0"/>
              <a:t>Bundle</a:t>
            </a:r>
            <a:endParaRPr lang="en-US" sz="2800" b="1"/>
          </a:p>
        </p:txBody>
      </p:sp>
      <p:sp>
        <p:nvSpPr>
          <p:cNvPr id="18" name="Slide Number Placeholder 5"/>
          <p:cNvSpPr>
            <a:spLocks noGrp="1"/>
          </p:cNvSpPr>
          <p:nvPr>
            <p:ph type="sldNum" sz="quarter" idx="12"/>
          </p:nvPr>
        </p:nvSpPr>
        <p:spPr>
          <a:xfrm>
            <a:off x="6553200" y="6467475"/>
            <a:ext cx="2133600" cy="365125"/>
          </a:xfrm>
        </p:spPr>
        <p:txBody>
          <a:bodyPr/>
          <a:lstStyle/>
          <a:p>
            <a:fld id="{C4BC69D7-DAA4-4DB6-8182-C2692F90AFAB}" type="slidenum">
              <a:rPr lang="en-US" smtClean="0"/>
              <a:t>177</a:t>
            </a:fld>
            <a:endParaRPr lang="en-US"/>
          </a:p>
        </p:txBody>
      </p:sp>
      <p:pic>
        <p:nvPicPr>
          <p:cNvPr id="3" name="Picture 2"/>
          <p:cNvPicPr>
            <a:picLocks noChangeAspect="1"/>
          </p:cNvPicPr>
          <p:nvPr/>
        </p:nvPicPr>
        <p:blipFill>
          <a:blip r:embed="rId3"/>
          <a:stretch>
            <a:fillRect/>
          </a:stretch>
        </p:blipFill>
        <p:spPr>
          <a:xfrm>
            <a:off x="1745733" y="1073886"/>
            <a:ext cx="5721867" cy="3574739"/>
          </a:xfrm>
          <a:prstGeom prst="rect">
            <a:avLst/>
          </a:prstGeom>
          <a:ln>
            <a:solidFill>
              <a:schemeClr val="tx1"/>
            </a:solidFill>
          </a:ln>
        </p:spPr>
      </p:pic>
      <p:sp>
        <p:nvSpPr>
          <p:cNvPr id="5" name="Rectangle 4"/>
          <p:cNvSpPr/>
          <p:nvPr/>
        </p:nvSpPr>
        <p:spPr>
          <a:xfrm>
            <a:off x="5029620" y="647808"/>
            <a:ext cx="3657180" cy="400110"/>
          </a:xfrm>
          <a:prstGeom prst="rect">
            <a:avLst/>
          </a:prstGeom>
        </p:spPr>
        <p:txBody>
          <a:bodyPr wrap="square">
            <a:spAutoFit/>
          </a:bodyPr>
          <a:lstStyle/>
          <a:p>
            <a:r>
              <a:rPr lang="en-US" sz="2000" b="1">
                <a:solidFill>
                  <a:srgbClr val="000000"/>
                </a:solidFill>
                <a:latin typeface="Arial" panose="020B0604020202020204" pitchFamily="34" charset="0"/>
                <a:cs typeface="Arial" panose="020B0604020202020204" pitchFamily="34" charset="0"/>
              </a:rPr>
              <a:t>Bundling Complex Objects </a:t>
            </a:r>
            <a:endParaRPr lang="en-US" sz="200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4"/>
          <a:stretch>
            <a:fillRect/>
          </a:stretch>
        </p:blipFill>
        <p:spPr>
          <a:xfrm>
            <a:off x="304800" y="4818688"/>
            <a:ext cx="7732466" cy="1566069"/>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1482480" y="5536440"/>
              <a:ext cx="2402280" cy="36000"/>
            </p14:xfrm>
          </p:contentPart>
        </mc:Choice>
        <mc:Fallback xmlns="">
          <p:pic>
            <p:nvPicPr>
              <p:cNvPr id="8" name="Ink 7"/>
              <p:cNvPicPr/>
              <p:nvPr/>
            </p:nvPicPr>
            <p:blipFill>
              <a:blip r:embed="rId6"/>
              <a:stretch>
                <a:fillRect/>
              </a:stretch>
            </p:blipFill>
            <p:spPr>
              <a:xfrm>
                <a:off x="1466640" y="5473080"/>
                <a:ext cx="24339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p14:cNvContentPartPr/>
              <p14:nvPr/>
            </p14:nvContentPartPr>
            <p14:xfrm>
              <a:off x="4536360" y="6134760"/>
              <a:ext cx="2349000" cy="9360"/>
            </p14:xfrm>
          </p:contentPart>
        </mc:Choice>
        <mc:Fallback xmlns="">
          <p:pic>
            <p:nvPicPr>
              <p:cNvPr id="19" name="Ink 18"/>
              <p:cNvPicPr/>
              <p:nvPr/>
            </p:nvPicPr>
            <p:blipFill>
              <a:blip r:embed="rId8"/>
              <a:stretch>
                <a:fillRect/>
              </a:stretch>
            </p:blipFill>
            <p:spPr>
              <a:xfrm>
                <a:off x="4520520" y="6071040"/>
                <a:ext cx="2380680" cy="136440"/>
              </a:xfrm>
              <a:prstGeom prst="rect">
                <a:avLst/>
              </a:prstGeom>
            </p:spPr>
          </p:pic>
        </mc:Fallback>
      </mc:AlternateContent>
    </p:spTree>
    <p:extLst>
      <p:ext uri="{BB962C8B-B14F-4D97-AF65-F5344CB8AC3E}">
        <p14:creationId xmlns:p14="http://schemas.microsoft.com/office/powerpoint/2010/main" val="25464788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8.1 Explicit Intent</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3" name="Picture 2"/>
          <p:cNvPicPr>
            <a:picLocks noChangeAspect="1"/>
          </p:cNvPicPr>
          <p:nvPr/>
        </p:nvPicPr>
        <p:blipFill>
          <a:blip r:embed="rId3"/>
          <a:stretch>
            <a:fillRect/>
          </a:stretch>
        </p:blipFill>
        <p:spPr>
          <a:xfrm>
            <a:off x="990600" y="2667000"/>
            <a:ext cx="3124200" cy="2362200"/>
          </a:xfrm>
          <a:prstGeom prst="rect">
            <a:avLst/>
          </a:prstGeom>
          <a:ln>
            <a:solidFill>
              <a:schemeClr val="tx1"/>
            </a:solidFill>
          </a:ln>
        </p:spPr>
      </p:pic>
      <p:pic>
        <p:nvPicPr>
          <p:cNvPr id="4" name="Picture 3"/>
          <p:cNvPicPr>
            <a:picLocks noChangeAspect="1"/>
          </p:cNvPicPr>
          <p:nvPr/>
        </p:nvPicPr>
        <p:blipFill>
          <a:blip r:embed="rId4"/>
          <a:stretch>
            <a:fillRect/>
          </a:stretch>
        </p:blipFill>
        <p:spPr>
          <a:xfrm>
            <a:off x="5486400" y="1876425"/>
            <a:ext cx="3076575" cy="1971675"/>
          </a:xfrm>
          <a:prstGeom prst="rect">
            <a:avLst/>
          </a:prstGeom>
          <a:ln>
            <a:solidFill>
              <a:schemeClr val="tx1"/>
            </a:solidFill>
          </a:ln>
        </p:spPr>
      </p:pic>
      <p:sp>
        <p:nvSpPr>
          <p:cNvPr id="10" name="Slide Number Placeholder 5"/>
          <p:cNvSpPr>
            <a:spLocks noGrp="1"/>
          </p:cNvSpPr>
          <p:nvPr>
            <p:ph type="sldNum" sz="quarter" idx="12"/>
          </p:nvPr>
        </p:nvSpPr>
        <p:spPr>
          <a:xfrm>
            <a:off x="6553200" y="6467475"/>
            <a:ext cx="2133600" cy="365125"/>
          </a:xfrm>
        </p:spPr>
        <p:txBody>
          <a:bodyPr/>
          <a:lstStyle/>
          <a:p>
            <a:fld id="{EA23C8CB-188C-4582-A5F1-9A363FE9EC86}" type="slidenum">
              <a:rPr lang="en-US" smtClean="0"/>
              <a:t>178</a:t>
            </a:fld>
            <a:endParaRPr lang="en-US"/>
          </a:p>
        </p:txBody>
      </p:sp>
      <p:sp>
        <p:nvSpPr>
          <p:cNvPr id="2" name="TextBox 1"/>
          <p:cNvSpPr txBox="1"/>
          <p:nvPr/>
        </p:nvSpPr>
        <p:spPr>
          <a:xfrm>
            <a:off x="366981" y="1069137"/>
            <a:ext cx="4358629" cy="461665"/>
          </a:xfrm>
          <a:prstGeom prst="rect">
            <a:avLst/>
          </a:prstGeom>
          <a:noFill/>
        </p:spPr>
        <p:txBody>
          <a:bodyPr wrap="none" rtlCol="0">
            <a:spAutoFit/>
          </a:bodyPr>
          <a:lstStyle/>
          <a:p>
            <a:r>
              <a:rPr lang="en-US" sz="2400" smtClean="0"/>
              <a:t>Example using Intent with Bundle</a:t>
            </a:r>
            <a:endParaRPr lang="en-US" sz="2400"/>
          </a:p>
        </p:txBody>
      </p:sp>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3339720" y="2714760"/>
              <a:ext cx="3697200" cy="2161080"/>
            </p14:xfrm>
          </p:contentPart>
        </mc:Choice>
        <mc:Fallback xmlns="">
          <p:pic>
            <p:nvPicPr>
              <p:cNvPr id="5" name="Ink 4"/>
              <p:cNvPicPr/>
              <p:nvPr/>
            </p:nvPicPr>
            <p:blipFill>
              <a:blip r:embed="rId6"/>
              <a:stretch>
                <a:fillRect/>
              </a:stretch>
            </p:blipFill>
            <p:spPr>
              <a:xfrm>
                <a:off x="3330360" y="2705400"/>
                <a:ext cx="3715920" cy="2179800"/>
              </a:xfrm>
              <a:prstGeom prst="rect">
                <a:avLst/>
              </a:prstGeom>
            </p:spPr>
          </p:pic>
        </mc:Fallback>
      </mc:AlternateContent>
      <p:sp>
        <p:nvSpPr>
          <p:cNvPr id="6" name="Rectangle 5"/>
          <p:cNvSpPr/>
          <p:nvPr/>
        </p:nvSpPr>
        <p:spPr>
          <a:xfrm>
            <a:off x="297623" y="5181600"/>
            <a:ext cx="8382000" cy="830997"/>
          </a:xfrm>
          <a:prstGeom prst="rect">
            <a:avLst/>
          </a:prstGeom>
        </p:spPr>
        <p:txBody>
          <a:bodyPr wrap="square">
            <a:spAutoFit/>
          </a:bodyPr>
          <a:lstStyle/>
          <a:p>
            <a:r>
              <a:rPr lang="en-US" sz="2400" smtClean="0"/>
              <a:t>To learn more Bundle please visit the link below:</a:t>
            </a:r>
          </a:p>
          <a:p>
            <a:r>
              <a:rPr lang="en-US" sz="2400" smtClean="0">
                <a:hlinkClick r:id="rId7"/>
              </a:rPr>
              <a:t>http</a:t>
            </a:r>
            <a:r>
              <a:rPr lang="en-US" sz="2400">
                <a:hlinkClick r:id="rId7"/>
              </a:rPr>
              <a:t>://</a:t>
            </a:r>
            <a:r>
              <a:rPr lang="en-US" sz="2400" smtClean="0">
                <a:hlinkClick r:id="rId7"/>
              </a:rPr>
              <a:t>developer.android.com/reference/android/os/Bundle.html</a:t>
            </a:r>
            <a:r>
              <a:rPr lang="en-US" sz="2400" smtClean="0"/>
              <a:t> </a:t>
            </a:r>
            <a:endParaRPr lang="en-US" sz="2400"/>
          </a:p>
        </p:txBody>
      </p:sp>
      <p:sp>
        <p:nvSpPr>
          <p:cNvPr id="18" name="TextBox 17"/>
          <p:cNvSpPr txBox="1"/>
          <p:nvPr/>
        </p:nvSpPr>
        <p:spPr>
          <a:xfrm>
            <a:off x="2043529" y="3581400"/>
            <a:ext cx="546432" cy="369332"/>
          </a:xfrm>
          <a:prstGeom prst="rect">
            <a:avLst/>
          </a:prstGeom>
          <a:noFill/>
        </p:spPr>
        <p:txBody>
          <a:bodyPr wrap="none" rtlCol="0">
            <a:spAutoFit/>
          </a:bodyPr>
          <a:lstStyle/>
          <a:p>
            <a:r>
              <a:rPr lang="en-US" smtClean="0">
                <a:solidFill>
                  <a:srgbClr val="FF0000"/>
                </a:solidFill>
              </a:rPr>
              <a:t>txta</a:t>
            </a:r>
            <a:endParaRPr lang="en-US">
              <a:solidFill>
                <a:srgbClr val="FF0000"/>
              </a:solidFill>
            </a:endParaRPr>
          </a:p>
        </p:txBody>
      </p:sp>
      <p:sp>
        <p:nvSpPr>
          <p:cNvPr id="19" name="TextBox 18"/>
          <p:cNvSpPr txBox="1"/>
          <p:nvPr/>
        </p:nvSpPr>
        <p:spPr>
          <a:xfrm>
            <a:off x="2103003" y="3889664"/>
            <a:ext cx="560474" cy="369332"/>
          </a:xfrm>
          <a:prstGeom prst="rect">
            <a:avLst/>
          </a:prstGeom>
          <a:noFill/>
        </p:spPr>
        <p:txBody>
          <a:bodyPr wrap="none" rtlCol="0">
            <a:spAutoFit/>
          </a:bodyPr>
          <a:lstStyle/>
          <a:p>
            <a:r>
              <a:rPr lang="en-US" smtClean="0">
                <a:solidFill>
                  <a:srgbClr val="FF0000"/>
                </a:solidFill>
              </a:rPr>
              <a:t>txtb</a:t>
            </a:r>
            <a:endParaRPr lang="en-US">
              <a:solidFill>
                <a:srgbClr val="FF0000"/>
              </a:solidFill>
            </a:endParaRPr>
          </a:p>
        </p:txBody>
      </p:sp>
      <p:sp>
        <p:nvSpPr>
          <p:cNvPr id="20" name="TextBox 19"/>
          <p:cNvSpPr txBox="1"/>
          <p:nvPr/>
        </p:nvSpPr>
        <p:spPr>
          <a:xfrm>
            <a:off x="2589961" y="4567260"/>
            <a:ext cx="1143839" cy="369332"/>
          </a:xfrm>
          <a:prstGeom prst="rect">
            <a:avLst/>
          </a:prstGeom>
          <a:noFill/>
        </p:spPr>
        <p:txBody>
          <a:bodyPr wrap="none" rtlCol="0">
            <a:spAutoFit/>
          </a:bodyPr>
          <a:lstStyle/>
          <a:p>
            <a:r>
              <a:rPr lang="en-US" smtClean="0">
                <a:solidFill>
                  <a:srgbClr val="FF0000"/>
                </a:solidFill>
              </a:rPr>
              <a:t>btnketqua</a:t>
            </a:r>
            <a:endParaRPr lang="en-US">
              <a:solidFill>
                <a:srgbClr val="FF0000"/>
              </a:solidFill>
            </a:endParaRPr>
          </a:p>
        </p:txBody>
      </p:sp>
      <p:sp>
        <p:nvSpPr>
          <p:cNvPr id="21" name="TextBox 20"/>
          <p:cNvSpPr txBox="1"/>
          <p:nvPr/>
        </p:nvSpPr>
        <p:spPr>
          <a:xfrm>
            <a:off x="7214759" y="3425968"/>
            <a:ext cx="941861" cy="369332"/>
          </a:xfrm>
          <a:prstGeom prst="rect">
            <a:avLst/>
          </a:prstGeom>
          <a:noFill/>
        </p:spPr>
        <p:txBody>
          <a:bodyPr wrap="none" rtlCol="0">
            <a:spAutoFit/>
          </a:bodyPr>
          <a:lstStyle/>
          <a:p>
            <a:r>
              <a:rPr lang="en-US" smtClean="0">
                <a:solidFill>
                  <a:srgbClr val="FF0000"/>
                </a:solidFill>
              </a:rPr>
              <a:t>btnBack</a:t>
            </a:r>
            <a:endParaRPr lang="en-US">
              <a:solidFill>
                <a:srgbClr val="FF0000"/>
              </a:solidFill>
            </a:endParaRPr>
          </a:p>
        </p:txBody>
      </p:sp>
      <p:sp>
        <p:nvSpPr>
          <p:cNvPr id="22" name="TextBox 21"/>
          <p:cNvSpPr txBox="1"/>
          <p:nvPr/>
        </p:nvSpPr>
        <p:spPr>
          <a:xfrm>
            <a:off x="7466659" y="2786424"/>
            <a:ext cx="1078244" cy="369332"/>
          </a:xfrm>
          <a:prstGeom prst="rect">
            <a:avLst/>
          </a:prstGeom>
          <a:noFill/>
        </p:spPr>
        <p:txBody>
          <a:bodyPr wrap="none" rtlCol="0">
            <a:spAutoFit/>
          </a:bodyPr>
          <a:lstStyle/>
          <a:p>
            <a:r>
              <a:rPr lang="en-US" smtClean="0">
                <a:solidFill>
                  <a:srgbClr val="FF0000"/>
                </a:solidFill>
              </a:rPr>
              <a:t>txtketqua</a:t>
            </a:r>
            <a:endParaRPr lang="en-US">
              <a:solidFill>
                <a:srgbClr val="FF0000"/>
              </a:solidFill>
            </a:endParaRPr>
          </a:p>
        </p:txBody>
      </p:sp>
      <p:sp>
        <p:nvSpPr>
          <p:cNvPr id="7" name="TextBox 6"/>
          <p:cNvSpPr txBox="1"/>
          <p:nvPr/>
        </p:nvSpPr>
        <p:spPr>
          <a:xfrm>
            <a:off x="1633705" y="2260536"/>
            <a:ext cx="1366080"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mtClean="0"/>
              <a:t>MainActivity</a:t>
            </a:r>
            <a:endParaRPr lang="en-US"/>
          </a:p>
        </p:txBody>
      </p:sp>
      <p:sp>
        <p:nvSpPr>
          <p:cNvPr id="23" name="TextBox 22"/>
          <p:cNvSpPr txBox="1"/>
          <p:nvPr/>
        </p:nvSpPr>
        <p:spPr>
          <a:xfrm>
            <a:off x="6254005" y="1456312"/>
            <a:ext cx="1461426"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mtClean="0"/>
              <a:t>ResultActivity</a:t>
            </a:r>
            <a:endParaRPr lang="en-US"/>
          </a:p>
        </p:txBody>
      </p:sp>
    </p:spTree>
    <p:extLst>
      <p:ext uri="{BB962C8B-B14F-4D97-AF65-F5344CB8AC3E}">
        <p14:creationId xmlns:p14="http://schemas.microsoft.com/office/powerpoint/2010/main" val="387376994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8.1 Explicit Intent</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8" name="Slide Number Placeholder 5"/>
          <p:cNvSpPr>
            <a:spLocks noGrp="1"/>
          </p:cNvSpPr>
          <p:nvPr>
            <p:ph type="sldNum" sz="quarter" idx="12"/>
          </p:nvPr>
        </p:nvSpPr>
        <p:spPr>
          <a:xfrm>
            <a:off x="6553200" y="6467475"/>
            <a:ext cx="2133600" cy="365125"/>
          </a:xfrm>
        </p:spPr>
        <p:txBody>
          <a:bodyPr/>
          <a:lstStyle/>
          <a:p>
            <a:fld id="{BB52BE84-1015-4AE3-B251-D91019B9DFD3}" type="slidenum">
              <a:rPr lang="en-US" smtClean="0"/>
              <a:t>179</a:t>
            </a:fld>
            <a:endParaRPr lang="en-US"/>
          </a:p>
        </p:txBody>
      </p:sp>
      <p:pic>
        <p:nvPicPr>
          <p:cNvPr id="3" name="Picture 2"/>
          <p:cNvPicPr>
            <a:picLocks noChangeAspect="1"/>
          </p:cNvPicPr>
          <p:nvPr/>
        </p:nvPicPr>
        <p:blipFill>
          <a:blip r:embed="rId3"/>
          <a:stretch>
            <a:fillRect/>
          </a:stretch>
        </p:blipFill>
        <p:spPr>
          <a:xfrm>
            <a:off x="505776" y="1076325"/>
            <a:ext cx="8153400" cy="539115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2527200" y="3634560"/>
              <a:ext cx="3161520" cy="36000"/>
            </p14:xfrm>
          </p:contentPart>
        </mc:Choice>
        <mc:Fallback xmlns="">
          <p:pic>
            <p:nvPicPr>
              <p:cNvPr id="4" name="Ink 3"/>
              <p:cNvPicPr/>
              <p:nvPr/>
            </p:nvPicPr>
            <p:blipFill>
              <a:blip r:embed="rId5"/>
              <a:stretch>
                <a:fillRect/>
              </a:stretch>
            </p:blipFill>
            <p:spPr>
              <a:xfrm>
                <a:off x="2511360" y="3570840"/>
                <a:ext cx="31932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3562920" y="3866400"/>
              <a:ext cx="4947480" cy="81000"/>
            </p14:xfrm>
          </p:contentPart>
        </mc:Choice>
        <mc:Fallback xmlns="">
          <p:pic>
            <p:nvPicPr>
              <p:cNvPr id="5" name="Ink 4"/>
              <p:cNvPicPr/>
              <p:nvPr/>
            </p:nvPicPr>
            <p:blipFill>
              <a:blip r:embed="rId7"/>
              <a:stretch>
                <a:fillRect/>
              </a:stretch>
            </p:blipFill>
            <p:spPr>
              <a:xfrm>
                <a:off x="3547080" y="3803040"/>
                <a:ext cx="49791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p14:cNvContentPartPr/>
              <p14:nvPr/>
            </p14:nvContentPartPr>
            <p14:xfrm>
              <a:off x="6027840" y="3830760"/>
              <a:ext cx="2428920" cy="54000"/>
            </p14:xfrm>
          </p:contentPart>
        </mc:Choice>
        <mc:Fallback xmlns="">
          <p:pic>
            <p:nvPicPr>
              <p:cNvPr id="6" name="Ink 5"/>
              <p:cNvPicPr/>
              <p:nvPr/>
            </p:nvPicPr>
            <p:blipFill>
              <a:blip r:embed="rId9"/>
              <a:stretch>
                <a:fillRect/>
              </a:stretch>
            </p:blipFill>
            <p:spPr>
              <a:xfrm>
                <a:off x="6011640" y="3767400"/>
                <a:ext cx="24609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p14:cNvContentPartPr/>
              <p14:nvPr/>
            </p14:nvContentPartPr>
            <p14:xfrm>
              <a:off x="2125440" y="1116360"/>
              <a:ext cx="1482480" cy="53640"/>
            </p14:xfrm>
          </p:contentPart>
        </mc:Choice>
        <mc:Fallback xmlns="">
          <p:pic>
            <p:nvPicPr>
              <p:cNvPr id="7" name="Ink 6"/>
              <p:cNvPicPr/>
              <p:nvPr/>
            </p:nvPicPr>
            <p:blipFill>
              <a:blip r:embed="rId11"/>
              <a:stretch>
                <a:fillRect/>
              </a:stretch>
            </p:blipFill>
            <p:spPr>
              <a:xfrm>
                <a:off x="2109600" y="1052640"/>
                <a:ext cx="15145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p14:cNvContentPartPr/>
              <p14:nvPr/>
            </p14:nvContentPartPr>
            <p14:xfrm>
              <a:off x="2527200" y="5438160"/>
              <a:ext cx="2866680" cy="45000"/>
            </p14:xfrm>
          </p:contentPart>
        </mc:Choice>
        <mc:Fallback xmlns="">
          <p:pic>
            <p:nvPicPr>
              <p:cNvPr id="10" name="Ink 9"/>
              <p:cNvPicPr/>
              <p:nvPr/>
            </p:nvPicPr>
            <p:blipFill>
              <a:blip r:embed="rId13"/>
              <a:stretch>
                <a:fillRect/>
              </a:stretch>
            </p:blipFill>
            <p:spPr>
              <a:xfrm>
                <a:off x="2511360" y="5374800"/>
                <a:ext cx="28983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p14:cNvContentPartPr/>
              <p14:nvPr/>
            </p14:nvContentPartPr>
            <p14:xfrm>
              <a:off x="2562840" y="5491800"/>
              <a:ext cx="2840040" cy="54000"/>
            </p14:xfrm>
          </p:contentPart>
        </mc:Choice>
        <mc:Fallback xmlns="">
          <p:pic>
            <p:nvPicPr>
              <p:cNvPr id="19" name="Ink 18"/>
              <p:cNvPicPr/>
              <p:nvPr/>
            </p:nvPicPr>
            <p:blipFill>
              <a:blip r:embed="rId15"/>
              <a:stretch>
                <a:fillRect/>
              </a:stretch>
            </p:blipFill>
            <p:spPr>
              <a:xfrm>
                <a:off x="2547000" y="5428080"/>
                <a:ext cx="28717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p14:cNvContentPartPr/>
              <p14:nvPr/>
            </p14:nvContentPartPr>
            <p14:xfrm>
              <a:off x="4857840" y="5232960"/>
              <a:ext cx="1143360" cy="36000"/>
            </p14:xfrm>
          </p:contentPart>
        </mc:Choice>
        <mc:Fallback xmlns="">
          <p:pic>
            <p:nvPicPr>
              <p:cNvPr id="20" name="Ink 19"/>
              <p:cNvPicPr/>
              <p:nvPr/>
            </p:nvPicPr>
            <p:blipFill>
              <a:blip r:embed="rId17"/>
              <a:stretch>
                <a:fillRect/>
              </a:stretch>
            </p:blipFill>
            <p:spPr>
              <a:xfrm>
                <a:off x="4842000" y="5169240"/>
                <a:ext cx="1175040" cy="163080"/>
              </a:xfrm>
              <a:prstGeom prst="rect">
                <a:avLst/>
              </a:prstGeom>
            </p:spPr>
          </p:pic>
        </mc:Fallback>
      </mc:AlternateContent>
    </p:spTree>
    <p:extLst>
      <p:ext uri="{BB962C8B-B14F-4D97-AF65-F5344CB8AC3E}">
        <p14:creationId xmlns:p14="http://schemas.microsoft.com/office/powerpoint/2010/main" val="5167206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18</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4925376" y="470769"/>
            <a:ext cx="3956532" cy="494431"/>
          </a:xfrm>
          <a:prstGeom prst="rect">
            <a:avLst/>
          </a:prstGeom>
        </p:spPr>
        <p:txBody>
          <a:bodyPr wrap="none">
            <a:spAutoFit/>
          </a:bodyPr>
          <a:lstStyle/>
          <a:p>
            <a:pPr>
              <a:lnSpc>
                <a:spcPct val="120000"/>
              </a:lnSpc>
            </a:pPr>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rPr>
              <a:t>LinearLayout: </a:t>
            </a:r>
            <a:r>
              <a:rPr lang="en-US" sz="2400">
                <a:solidFill>
                  <a:srgbClr val="000000"/>
                </a:solidFill>
                <a:latin typeface="Arial" panose="020B0604020202020204" pitchFamily="34" charset="0"/>
              </a:rPr>
              <a:t>Fill Model </a:t>
            </a:r>
            <a:r>
              <a:rPr lang="en-US" sz="2400" b="1" smtClean="0">
                <a:solidFill>
                  <a:srgbClr val="000000"/>
                </a:solidFill>
                <a:latin typeface="Arial" panose="020B0604020202020204" pitchFamily="34" charset="0"/>
              </a:rPr>
              <a:t> </a:t>
            </a:r>
            <a:endParaRPr lang="en-US" sz="2400" b="1">
              <a:solidFill>
                <a:srgbClr val="000000"/>
              </a:solidFill>
              <a:latin typeface="Arial" panose="020B0604020202020204" pitchFamily="34" charset="0"/>
            </a:endParaRPr>
          </a:p>
        </p:txBody>
      </p:sp>
      <p:pic>
        <p:nvPicPr>
          <p:cNvPr id="2" name="Picture 1"/>
          <p:cNvPicPr>
            <a:picLocks noChangeAspect="1"/>
          </p:cNvPicPr>
          <p:nvPr/>
        </p:nvPicPr>
        <p:blipFill>
          <a:blip r:embed="rId3"/>
          <a:stretch>
            <a:fillRect/>
          </a:stretch>
        </p:blipFill>
        <p:spPr>
          <a:xfrm>
            <a:off x="152400" y="1076064"/>
            <a:ext cx="2962275" cy="5314950"/>
          </a:xfrm>
          <a:prstGeom prst="rect">
            <a:avLst/>
          </a:prstGeom>
        </p:spPr>
      </p:pic>
      <p:pic>
        <p:nvPicPr>
          <p:cNvPr id="5" name="Picture 4"/>
          <p:cNvPicPr>
            <a:picLocks noChangeAspect="1"/>
          </p:cNvPicPr>
          <p:nvPr/>
        </p:nvPicPr>
        <p:blipFill>
          <a:blip r:embed="rId4"/>
          <a:stretch>
            <a:fillRect/>
          </a:stretch>
        </p:blipFill>
        <p:spPr>
          <a:xfrm>
            <a:off x="3352800" y="992623"/>
            <a:ext cx="5181600" cy="5472981"/>
          </a:xfrm>
          <a:prstGeom prst="rect">
            <a:avLst/>
          </a:prstGeom>
        </p:spPr>
      </p:pic>
    </p:spTree>
    <p:extLst>
      <p:ext uri="{BB962C8B-B14F-4D97-AF65-F5344CB8AC3E}">
        <p14:creationId xmlns:p14="http://schemas.microsoft.com/office/powerpoint/2010/main" val="4285990207"/>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8.1 Explicit Intent</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8" name="Slide Number Placeholder 5"/>
          <p:cNvSpPr>
            <a:spLocks noGrp="1"/>
          </p:cNvSpPr>
          <p:nvPr>
            <p:ph type="sldNum" sz="quarter" idx="12"/>
          </p:nvPr>
        </p:nvSpPr>
        <p:spPr>
          <a:xfrm>
            <a:off x="6553200" y="6467475"/>
            <a:ext cx="2133600" cy="365125"/>
          </a:xfrm>
        </p:spPr>
        <p:txBody>
          <a:bodyPr/>
          <a:lstStyle/>
          <a:p>
            <a:fld id="{BB52BE84-1015-4AE3-B251-D91019B9DFD3}" type="slidenum">
              <a:rPr lang="en-US" smtClean="0"/>
              <a:t>180</a:t>
            </a:fld>
            <a:endParaRPr lang="en-US"/>
          </a:p>
        </p:txBody>
      </p:sp>
      <p:pic>
        <p:nvPicPr>
          <p:cNvPr id="2" name="Picture 1"/>
          <p:cNvPicPr>
            <a:picLocks noChangeAspect="1"/>
          </p:cNvPicPr>
          <p:nvPr/>
        </p:nvPicPr>
        <p:blipFill>
          <a:blip r:embed="rId3"/>
          <a:stretch>
            <a:fillRect/>
          </a:stretch>
        </p:blipFill>
        <p:spPr>
          <a:xfrm>
            <a:off x="458624" y="1069137"/>
            <a:ext cx="8112365" cy="539833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134440" y="1125000"/>
              <a:ext cx="1803960" cy="27360"/>
            </p14:xfrm>
          </p:contentPart>
        </mc:Choice>
        <mc:Fallback xmlns="">
          <p:pic>
            <p:nvPicPr>
              <p:cNvPr id="3" name="Ink 2"/>
              <p:cNvPicPr/>
              <p:nvPr/>
            </p:nvPicPr>
            <p:blipFill>
              <a:blip r:embed="rId5"/>
              <a:stretch>
                <a:fillRect/>
              </a:stretch>
            </p:blipFill>
            <p:spPr>
              <a:xfrm>
                <a:off x="2118600" y="1061640"/>
                <a:ext cx="18356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1509120" y="3018240"/>
              <a:ext cx="3992040" cy="18360"/>
            </p14:xfrm>
          </p:contentPart>
        </mc:Choice>
        <mc:Fallback xmlns="">
          <p:pic>
            <p:nvPicPr>
              <p:cNvPr id="4" name="Ink 3"/>
              <p:cNvPicPr/>
              <p:nvPr/>
            </p:nvPicPr>
            <p:blipFill>
              <a:blip r:embed="rId7"/>
              <a:stretch>
                <a:fillRect/>
              </a:stretch>
            </p:blipFill>
            <p:spPr>
              <a:xfrm>
                <a:off x="1493280" y="2954880"/>
                <a:ext cx="4023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1518120" y="3009240"/>
              <a:ext cx="4036680" cy="107640"/>
            </p14:xfrm>
          </p:contentPart>
        </mc:Choice>
        <mc:Fallback xmlns="">
          <p:pic>
            <p:nvPicPr>
              <p:cNvPr id="5" name="Ink 4"/>
              <p:cNvPicPr/>
              <p:nvPr/>
            </p:nvPicPr>
            <p:blipFill>
              <a:blip r:embed="rId9"/>
              <a:stretch>
                <a:fillRect/>
              </a:stretch>
            </p:blipFill>
            <p:spPr>
              <a:xfrm>
                <a:off x="1502280" y="2945880"/>
                <a:ext cx="40683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p14:cNvContentPartPr/>
              <p14:nvPr/>
            </p14:nvContentPartPr>
            <p14:xfrm>
              <a:off x="2536200" y="5893560"/>
              <a:ext cx="803880" cy="18360"/>
            </p14:xfrm>
          </p:contentPart>
        </mc:Choice>
        <mc:Fallback xmlns="">
          <p:pic>
            <p:nvPicPr>
              <p:cNvPr id="6" name="Ink 5"/>
              <p:cNvPicPr/>
              <p:nvPr/>
            </p:nvPicPr>
            <p:blipFill>
              <a:blip r:embed="rId11"/>
              <a:stretch>
                <a:fillRect/>
              </a:stretch>
            </p:blipFill>
            <p:spPr>
              <a:xfrm>
                <a:off x="2520360" y="5830200"/>
                <a:ext cx="835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p14:cNvContentPartPr/>
              <p14:nvPr/>
            </p14:nvContentPartPr>
            <p14:xfrm>
              <a:off x="1518120" y="4223880"/>
              <a:ext cx="1527480" cy="36000"/>
            </p14:xfrm>
          </p:contentPart>
        </mc:Choice>
        <mc:Fallback xmlns="">
          <p:pic>
            <p:nvPicPr>
              <p:cNvPr id="7" name="Ink 6"/>
              <p:cNvPicPr/>
              <p:nvPr/>
            </p:nvPicPr>
            <p:blipFill>
              <a:blip r:embed="rId13"/>
              <a:stretch>
                <a:fillRect/>
              </a:stretch>
            </p:blipFill>
            <p:spPr>
              <a:xfrm>
                <a:off x="1502280" y="4160160"/>
                <a:ext cx="1559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p14:cNvContentPartPr/>
              <p14:nvPr/>
            </p14:nvContentPartPr>
            <p14:xfrm>
              <a:off x="4608000" y="3741480"/>
              <a:ext cx="1545120" cy="45000"/>
            </p14:xfrm>
          </p:contentPart>
        </mc:Choice>
        <mc:Fallback xmlns="">
          <p:pic>
            <p:nvPicPr>
              <p:cNvPr id="9" name="Ink 8"/>
              <p:cNvPicPr/>
              <p:nvPr/>
            </p:nvPicPr>
            <p:blipFill>
              <a:blip r:embed="rId15"/>
              <a:stretch>
                <a:fillRect/>
              </a:stretch>
            </p:blipFill>
            <p:spPr>
              <a:xfrm>
                <a:off x="4591800" y="3678120"/>
                <a:ext cx="15771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p14:cNvContentPartPr/>
              <p14:nvPr/>
            </p14:nvContentPartPr>
            <p14:xfrm>
              <a:off x="4652640" y="3982680"/>
              <a:ext cx="1545120" cy="45000"/>
            </p14:xfrm>
          </p:contentPart>
        </mc:Choice>
        <mc:Fallback xmlns="">
          <p:pic>
            <p:nvPicPr>
              <p:cNvPr id="10" name="Ink 9"/>
              <p:cNvPicPr/>
              <p:nvPr/>
            </p:nvPicPr>
            <p:blipFill>
              <a:blip r:embed="rId17"/>
              <a:stretch>
                <a:fillRect/>
              </a:stretch>
            </p:blipFill>
            <p:spPr>
              <a:xfrm>
                <a:off x="4636440" y="3919320"/>
                <a:ext cx="15771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p14:cNvContentPartPr/>
              <p14:nvPr/>
            </p14:nvContentPartPr>
            <p14:xfrm>
              <a:off x="6277680" y="3536280"/>
              <a:ext cx="1152360" cy="360"/>
            </p14:xfrm>
          </p:contentPart>
        </mc:Choice>
        <mc:Fallback xmlns="">
          <p:pic>
            <p:nvPicPr>
              <p:cNvPr id="11" name="Ink 10"/>
              <p:cNvPicPr/>
              <p:nvPr/>
            </p:nvPicPr>
            <p:blipFill>
              <a:blip r:embed="rId19"/>
              <a:stretch>
                <a:fillRect/>
              </a:stretch>
            </p:blipFill>
            <p:spPr>
              <a:xfrm>
                <a:off x="6261840" y="3472560"/>
                <a:ext cx="1184040" cy="127440"/>
              </a:xfrm>
              <a:prstGeom prst="rect">
                <a:avLst/>
              </a:prstGeom>
            </p:spPr>
          </p:pic>
        </mc:Fallback>
      </mc:AlternateContent>
      <p:sp>
        <p:nvSpPr>
          <p:cNvPr id="20" name="TextBox 19"/>
          <p:cNvSpPr txBox="1"/>
          <p:nvPr/>
        </p:nvSpPr>
        <p:spPr>
          <a:xfrm>
            <a:off x="6477000" y="457200"/>
            <a:ext cx="2592523" cy="707886"/>
          </a:xfrm>
          <a:prstGeom prst="rect">
            <a:avLst/>
          </a:prstGeom>
          <a:noFill/>
          <a:ln>
            <a:solidFill>
              <a:schemeClr val="tx1"/>
            </a:solidFill>
          </a:ln>
        </p:spPr>
        <p:txBody>
          <a:bodyPr wrap="square" rtlCol="0">
            <a:spAutoFit/>
          </a:bodyPr>
          <a:lstStyle/>
          <a:p>
            <a:r>
              <a:rPr lang="en-US" sz="2000"/>
              <a:t>Return the intent that started this activity. </a:t>
            </a:r>
          </a:p>
        </p:txBody>
      </p:sp>
      <mc:AlternateContent xmlns:mc="http://schemas.openxmlformats.org/markup-compatibility/2006" xmlns:p14="http://schemas.microsoft.com/office/powerpoint/2010/main">
        <mc:Choice Requires="p14">
          <p:contentPart p14:bwMode="auto" r:id="rId20">
            <p14:nvContentPartPr>
              <p14:cNvPr id="21" name="Ink 20"/>
              <p14:cNvContentPartPr/>
              <p14:nvPr/>
            </p14:nvContentPartPr>
            <p14:xfrm>
              <a:off x="5634720" y="1169640"/>
              <a:ext cx="2670480" cy="1982880"/>
            </p14:xfrm>
          </p:contentPart>
        </mc:Choice>
        <mc:Fallback xmlns="">
          <p:pic>
            <p:nvPicPr>
              <p:cNvPr id="21" name="Ink 20"/>
              <p:cNvPicPr/>
              <p:nvPr/>
            </p:nvPicPr>
            <p:blipFill>
              <a:blip r:embed="rId21"/>
              <a:stretch>
                <a:fillRect/>
              </a:stretch>
            </p:blipFill>
            <p:spPr>
              <a:xfrm>
                <a:off x="5625360" y="1160280"/>
                <a:ext cx="2689200" cy="2001600"/>
              </a:xfrm>
              <a:prstGeom prst="rect">
                <a:avLst/>
              </a:prstGeom>
            </p:spPr>
          </p:pic>
        </mc:Fallback>
      </mc:AlternateContent>
    </p:spTree>
    <p:extLst>
      <p:ext uri="{BB962C8B-B14F-4D97-AF65-F5344CB8AC3E}">
        <p14:creationId xmlns:p14="http://schemas.microsoft.com/office/powerpoint/2010/main" val="229543040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181</a:t>
            </a:fld>
            <a:endParaRPr lang="en-US"/>
          </a:p>
        </p:txBody>
      </p:sp>
      <p:grpSp>
        <p:nvGrpSpPr>
          <p:cNvPr id="18" name="Group 17"/>
          <p:cNvGrpSpPr/>
          <p:nvPr/>
        </p:nvGrpSpPr>
        <p:grpSpPr>
          <a:xfrm>
            <a:off x="304800" y="4572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8.2 Implicit Intent</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304800" y="1069137"/>
            <a:ext cx="8534400" cy="1938992"/>
          </a:xfrm>
          <a:prstGeom prst="rect">
            <a:avLst/>
          </a:prstGeom>
        </p:spPr>
        <p:txBody>
          <a:bodyPr wrap="square">
            <a:spAutoFit/>
          </a:bodyPr>
          <a:lstStyle/>
          <a:p>
            <a:r>
              <a:rPr lang="en-US" sz="2400">
                <a:latin typeface="Arial" panose="020B0604020202020204" pitchFamily="34" charset="0"/>
                <a:cs typeface="Arial" panose="020B0604020202020204" pitchFamily="34" charset="0"/>
              </a:rPr>
              <a:t>An implicit Intent is a mechanism that lets anonymous application components service action </a:t>
            </a:r>
            <a:r>
              <a:rPr lang="en-US" sz="2400" smtClean="0">
                <a:latin typeface="Arial" panose="020B0604020202020204" pitchFamily="34" charset="0"/>
                <a:cs typeface="Arial" panose="020B0604020202020204" pitchFamily="34" charset="0"/>
              </a:rPr>
              <a:t>requests. That </a:t>
            </a:r>
            <a:r>
              <a:rPr lang="en-US" sz="2400">
                <a:latin typeface="Arial" panose="020B0604020202020204" pitchFamily="34" charset="0"/>
                <a:cs typeface="Arial" panose="020B0604020202020204" pitchFamily="34" charset="0"/>
              </a:rPr>
              <a:t>means you can ask the system to launch an Activity that can perform a given action </a:t>
            </a:r>
            <a:r>
              <a:rPr lang="en-US" sz="2400" smtClean="0">
                <a:latin typeface="Arial" panose="020B0604020202020204" pitchFamily="34" charset="0"/>
                <a:cs typeface="Arial" panose="020B0604020202020204" pitchFamily="34" charset="0"/>
              </a:rPr>
              <a:t>without knowing </a:t>
            </a:r>
            <a:r>
              <a:rPr lang="en-US" sz="2400">
                <a:latin typeface="Arial" panose="020B0604020202020204" pitchFamily="34" charset="0"/>
                <a:cs typeface="Arial" panose="020B0604020202020204" pitchFamily="34" charset="0"/>
              </a:rPr>
              <a:t>which application, or Activity, will do so.</a:t>
            </a:r>
          </a:p>
        </p:txBody>
      </p:sp>
      <p:sp>
        <p:nvSpPr>
          <p:cNvPr id="4" name="Rectangle 3"/>
          <p:cNvSpPr/>
          <p:nvPr/>
        </p:nvSpPr>
        <p:spPr>
          <a:xfrm>
            <a:off x="152400" y="3105835"/>
            <a:ext cx="8915400" cy="830997"/>
          </a:xfrm>
          <a:prstGeom prst="rect">
            <a:avLst/>
          </a:prstGeom>
        </p:spPr>
        <p:txBody>
          <a:bodyPr wrap="square">
            <a:spAutoFit/>
          </a:bodyPr>
          <a:lstStyle/>
          <a:p>
            <a:r>
              <a:rPr lang="en-US" sz="2400" smtClean="0"/>
              <a:t>Please visit the link below to see detail:</a:t>
            </a:r>
          </a:p>
          <a:p>
            <a:r>
              <a:rPr lang="en-US" sz="2400" smtClean="0">
                <a:hlinkClick r:id="rId3"/>
              </a:rPr>
              <a:t>http</a:t>
            </a:r>
            <a:r>
              <a:rPr lang="en-US" sz="2400">
                <a:hlinkClick r:id="rId3"/>
              </a:rPr>
              <a:t>://</a:t>
            </a:r>
            <a:r>
              <a:rPr lang="en-US" sz="2400" smtClean="0">
                <a:hlinkClick r:id="rId3"/>
              </a:rPr>
              <a:t>developer.android.com/reference/android/content/Intent.html</a:t>
            </a:r>
            <a:r>
              <a:rPr lang="en-US" sz="2400" smtClean="0"/>
              <a:t> </a:t>
            </a:r>
            <a:endParaRPr lang="en-US" sz="2400"/>
          </a:p>
        </p:txBody>
      </p:sp>
    </p:spTree>
    <p:extLst>
      <p:ext uri="{BB962C8B-B14F-4D97-AF65-F5344CB8AC3E}">
        <p14:creationId xmlns:p14="http://schemas.microsoft.com/office/powerpoint/2010/main" val="321025735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182</a:t>
            </a:fld>
            <a:endParaRPr lang="en-US"/>
          </a:p>
        </p:txBody>
      </p:sp>
      <p:grpSp>
        <p:nvGrpSpPr>
          <p:cNvPr id="18" name="Group 17"/>
          <p:cNvGrpSpPr/>
          <p:nvPr/>
        </p:nvGrpSpPr>
        <p:grpSpPr>
          <a:xfrm>
            <a:off x="304800" y="4572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8.2 Implicit Intent</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12" name="Picture 11"/>
          <p:cNvPicPr>
            <a:picLocks noChangeAspect="1"/>
          </p:cNvPicPr>
          <p:nvPr/>
        </p:nvPicPr>
        <p:blipFill rotWithShape="1">
          <a:blip r:embed="rId3"/>
          <a:srcRect r="43581" b="56856"/>
          <a:stretch/>
        </p:blipFill>
        <p:spPr>
          <a:xfrm>
            <a:off x="655210" y="1040661"/>
            <a:ext cx="2998643" cy="2091697"/>
          </a:xfrm>
          <a:prstGeom prst="rect">
            <a:avLst/>
          </a:prstGeom>
        </p:spPr>
      </p:pic>
      <p:pic>
        <p:nvPicPr>
          <p:cNvPr id="13" name="Picture 12"/>
          <p:cNvPicPr>
            <a:picLocks noChangeAspect="1"/>
          </p:cNvPicPr>
          <p:nvPr/>
        </p:nvPicPr>
        <p:blipFill rotWithShape="1">
          <a:blip r:embed="rId4"/>
          <a:srcRect r="45991"/>
          <a:stretch/>
        </p:blipFill>
        <p:spPr>
          <a:xfrm>
            <a:off x="5151095" y="484909"/>
            <a:ext cx="2105941" cy="2846940"/>
          </a:xfrm>
          <a:prstGeom prst="rect">
            <a:avLst/>
          </a:prstGeom>
        </p:spPr>
      </p:pic>
      <p:pic>
        <p:nvPicPr>
          <p:cNvPr id="24" name="Picture 23"/>
          <p:cNvPicPr>
            <a:picLocks noChangeAspect="1"/>
          </p:cNvPicPr>
          <p:nvPr/>
        </p:nvPicPr>
        <p:blipFill rotWithShape="1">
          <a:blip r:embed="rId5"/>
          <a:srcRect r="32881"/>
          <a:stretch/>
        </p:blipFill>
        <p:spPr>
          <a:xfrm>
            <a:off x="1498392" y="3205163"/>
            <a:ext cx="2120824" cy="3262312"/>
          </a:xfrm>
          <a:prstGeom prst="rect">
            <a:avLst/>
          </a:prstGeom>
        </p:spPr>
      </p:pic>
      <p:pic>
        <p:nvPicPr>
          <p:cNvPr id="25" name="Picture 24"/>
          <p:cNvPicPr>
            <a:picLocks noChangeAspect="1"/>
          </p:cNvPicPr>
          <p:nvPr/>
        </p:nvPicPr>
        <p:blipFill rotWithShape="1">
          <a:blip r:embed="rId6"/>
          <a:srcRect r="44142"/>
          <a:stretch/>
        </p:blipFill>
        <p:spPr>
          <a:xfrm>
            <a:off x="5289665" y="3763589"/>
            <a:ext cx="1828800" cy="2390454"/>
          </a:xfrm>
          <a:prstGeom prst="rect">
            <a:avLst/>
          </a:prstGeom>
        </p:spPr>
      </p:pic>
      <mc:AlternateContent xmlns:mc="http://schemas.openxmlformats.org/markup-compatibility/2006" xmlns:p14="http://schemas.microsoft.com/office/powerpoint/2010/main">
        <mc:Choice Requires="p14">
          <p:contentPart p14:bwMode="auto" r:id="rId7">
            <p14:nvContentPartPr>
              <p14:cNvPr id="16" name="Ink 15"/>
              <p14:cNvContentPartPr/>
              <p14:nvPr/>
            </p14:nvContentPartPr>
            <p14:xfrm>
              <a:off x="1152000" y="392760"/>
              <a:ext cx="7492320" cy="4786920"/>
            </p14:xfrm>
          </p:contentPart>
        </mc:Choice>
        <mc:Fallback xmlns="">
          <p:pic>
            <p:nvPicPr>
              <p:cNvPr id="16" name="Ink 15"/>
              <p:cNvPicPr/>
              <p:nvPr/>
            </p:nvPicPr>
            <p:blipFill>
              <a:blip r:embed="rId8"/>
              <a:stretch>
                <a:fillRect/>
              </a:stretch>
            </p:blipFill>
            <p:spPr>
              <a:xfrm>
                <a:off x="1142640" y="383400"/>
                <a:ext cx="7511040" cy="4805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p14:cNvContentPartPr/>
              <p14:nvPr/>
            </p14:nvContentPartPr>
            <p14:xfrm>
              <a:off x="2223720" y="964440"/>
              <a:ext cx="4617000" cy="4724280"/>
            </p14:xfrm>
          </p:contentPart>
        </mc:Choice>
        <mc:Fallback xmlns="">
          <p:pic>
            <p:nvPicPr>
              <p:cNvPr id="17" name="Ink 16"/>
              <p:cNvPicPr/>
              <p:nvPr/>
            </p:nvPicPr>
            <p:blipFill>
              <a:blip r:embed="rId10"/>
              <a:stretch>
                <a:fillRect/>
              </a:stretch>
            </p:blipFill>
            <p:spPr>
              <a:xfrm>
                <a:off x="2214360" y="955080"/>
                <a:ext cx="4635720" cy="4743000"/>
              </a:xfrm>
              <a:prstGeom prst="rect">
                <a:avLst/>
              </a:prstGeom>
            </p:spPr>
          </p:pic>
        </mc:Fallback>
      </mc:AlternateContent>
    </p:spTree>
    <p:extLst>
      <p:ext uri="{BB962C8B-B14F-4D97-AF65-F5344CB8AC3E}">
        <p14:creationId xmlns:p14="http://schemas.microsoft.com/office/powerpoint/2010/main" val="2801122701"/>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183</a:t>
            </a:fld>
            <a:endParaRPr lang="en-US"/>
          </a:p>
        </p:txBody>
      </p:sp>
      <p:grpSp>
        <p:nvGrpSpPr>
          <p:cNvPr id="18" name="Group 17"/>
          <p:cNvGrpSpPr/>
          <p:nvPr/>
        </p:nvGrpSpPr>
        <p:grpSpPr>
          <a:xfrm>
            <a:off x="304800" y="4572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8.2 Implicit Intent</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3" name="Picture 2"/>
          <p:cNvPicPr>
            <a:picLocks noChangeAspect="1"/>
          </p:cNvPicPr>
          <p:nvPr/>
        </p:nvPicPr>
        <p:blipFill>
          <a:blip r:embed="rId3"/>
          <a:stretch>
            <a:fillRect/>
          </a:stretch>
        </p:blipFill>
        <p:spPr>
          <a:xfrm>
            <a:off x="505776" y="1004405"/>
            <a:ext cx="7824890" cy="4996737"/>
          </a:xfrm>
          <a:prstGeom prst="rect">
            <a:avLst/>
          </a:prstGeom>
        </p:spPr>
      </p:pic>
      <p:pic>
        <p:nvPicPr>
          <p:cNvPr id="4" name="Picture 3"/>
          <p:cNvPicPr>
            <a:picLocks noChangeAspect="1"/>
          </p:cNvPicPr>
          <p:nvPr/>
        </p:nvPicPr>
        <p:blipFill>
          <a:blip r:embed="rId4"/>
          <a:stretch>
            <a:fillRect/>
          </a:stretch>
        </p:blipFill>
        <p:spPr>
          <a:xfrm>
            <a:off x="107465" y="6054202"/>
            <a:ext cx="8621512" cy="427128"/>
          </a:xfrm>
          <a:prstGeom prst="rect">
            <a:avLst/>
          </a:prstGeom>
          <a:ln>
            <a:solidFill>
              <a:schemeClr val="tx1"/>
            </a:solidFill>
          </a:ln>
        </p:spPr>
      </p:pic>
    </p:spTree>
    <p:extLst>
      <p:ext uri="{BB962C8B-B14F-4D97-AF65-F5344CB8AC3E}">
        <p14:creationId xmlns:p14="http://schemas.microsoft.com/office/powerpoint/2010/main" val="166710763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184</a:t>
            </a:fld>
            <a:endParaRPr lang="en-US"/>
          </a:p>
        </p:txBody>
      </p:sp>
      <p:grpSp>
        <p:nvGrpSpPr>
          <p:cNvPr id="18" name="Group 17"/>
          <p:cNvGrpSpPr/>
          <p:nvPr/>
        </p:nvGrpSpPr>
        <p:grpSpPr>
          <a:xfrm>
            <a:off x="304800" y="4572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8.2 Implicit Intent</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479321" y="1018085"/>
            <a:ext cx="8513533" cy="5016758"/>
          </a:xfrm>
          <a:prstGeom prst="rect">
            <a:avLst/>
          </a:prstGeom>
        </p:spPr>
        <p:txBody>
          <a:bodyPr wrap="square">
            <a:spAutoFit/>
          </a:bodyPr>
          <a:lstStyle/>
          <a:p>
            <a:pPr algn="just"/>
            <a:r>
              <a:rPr lang="en-US" sz="2000">
                <a:solidFill>
                  <a:srgbClr val="4D4D4D"/>
                </a:solidFill>
                <a:latin typeface="Arial" panose="020B0604020202020204" pitchFamily="34" charset="0"/>
                <a:cs typeface="Arial" panose="020B0604020202020204" pitchFamily="34" charset="0"/>
              </a:rPr>
              <a:t>➤ </a:t>
            </a:r>
            <a:r>
              <a:rPr lang="en-US" sz="2000">
                <a:solidFill>
                  <a:srgbClr val="C00000"/>
                </a:solidFill>
                <a:latin typeface="Arial" panose="020B0604020202020204" pitchFamily="34" charset="0"/>
                <a:cs typeface="Arial" panose="020B0604020202020204" pitchFamily="34" charset="0"/>
              </a:rPr>
              <a:t>ACTION_ANSWER </a:t>
            </a:r>
            <a:r>
              <a:rPr lang="en-US" sz="2000">
                <a:solidFill>
                  <a:srgbClr val="000000"/>
                </a:solidFill>
                <a:latin typeface="Arial" panose="020B0604020202020204" pitchFamily="34" charset="0"/>
                <a:cs typeface="Arial" panose="020B0604020202020204" pitchFamily="34" charset="0"/>
              </a:rPr>
              <a:t>Opens an Activity that handles incoming calls. Currently this is handled </a:t>
            </a:r>
            <a:r>
              <a:rPr lang="en-US" sz="2000" smtClean="0">
                <a:solidFill>
                  <a:srgbClr val="000000"/>
                </a:solidFill>
                <a:latin typeface="Arial" panose="020B0604020202020204" pitchFamily="34" charset="0"/>
                <a:cs typeface="Arial" panose="020B0604020202020204" pitchFamily="34" charset="0"/>
              </a:rPr>
              <a:t>by the </a:t>
            </a:r>
            <a:r>
              <a:rPr lang="en-US" sz="2000">
                <a:solidFill>
                  <a:srgbClr val="000000"/>
                </a:solidFill>
                <a:latin typeface="Arial" panose="020B0604020202020204" pitchFamily="34" charset="0"/>
                <a:cs typeface="Arial" panose="020B0604020202020204" pitchFamily="34" charset="0"/>
              </a:rPr>
              <a:t>native in-call screen.</a:t>
            </a:r>
          </a:p>
          <a:p>
            <a:pPr algn="just"/>
            <a:r>
              <a:rPr lang="en-US" sz="2000">
                <a:solidFill>
                  <a:srgbClr val="4D4D4D"/>
                </a:solidFill>
                <a:latin typeface="Arial" panose="020B0604020202020204" pitchFamily="34" charset="0"/>
                <a:cs typeface="Arial" panose="020B0604020202020204" pitchFamily="34" charset="0"/>
              </a:rPr>
              <a:t>➤ </a:t>
            </a:r>
            <a:r>
              <a:rPr lang="en-US" sz="2000">
                <a:solidFill>
                  <a:srgbClr val="C00000"/>
                </a:solidFill>
                <a:latin typeface="Arial" panose="020B0604020202020204" pitchFamily="34" charset="0"/>
                <a:cs typeface="Arial" panose="020B0604020202020204" pitchFamily="34" charset="0"/>
              </a:rPr>
              <a:t>ACTION_CALL</a:t>
            </a:r>
            <a:r>
              <a:rPr lang="en-US" sz="2000">
                <a:solidFill>
                  <a:srgbClr val="000000"/>
                </a:solidFill>
                <a:latin typeface="Arial" panose="020B0604020202020204" pitchFamily="34" charset="0"/>
                <a:cs typeface="Arial" panose="020B0604020202020204" pitchFamily="34" charset="0"/>
              </a:rPr>
              <a:t> Brings up a phone dialer and immediately initiates a call using the </a:t>
            </a:r>
            <a:r>
              <a:rPr lang="en-US" sz="2000" smtClean="0">
                <a:solidFill>
                  <a:srgbClr val="000000"/>
                </a:solidFill>
                <a:latin typeface="Arial" panose="020B0604020202020204" pitchFamily="34" charset="0"/>
                <a:cs typeface="Arial" panose="020B0604020202020204" pitchFamily="34" charset="0"/>
              </a:rPr>
              <a:t>number supplied </a:t>
            </a:r>
            <a:r>
              <a:rPr lang="en-US" sz="2000">
                <a:solidFill>
                  <a:srgbClr val="000000"/>
                </a:solidFill>
                <a:latin typeface="Arial" panose="020B0604020202020204" pitchFamily="34" charset="0"/>
                <a:cs typeface="Arial" panose="020B0604020202020204" pitchFamily="34" charset="0"/>
              </a:rPr>
              <a:t>in the Intent URI. Generally it’s considered better form to </a:t>
            </a:r>
            <a:r>
              <a:rPr lang="en-US" sz="2000" smtClean="0">
                <a:solidFill>
                  <a:srgbClr val="000000"/>
                </a:solidFill>
                <a:latin typeface="Arial" panose="020B0604020202020204" pitchFamily="34" charset="0"/>
                <a:cs typeface="Arial" panose="020B0604020202020204" pitchFamily="34" charset="0"/>
              </a:rPr>
              <a:t>use ACTION_DIAL ifpossible</a:t>
            </a:r>
            <a:r>
              <a:rPr lang="en-US" sz="2000">
                <a:solidFill>
                  <a:srgbClr val="000000"/>
                </a:solidFill>
                <a:latin typeface="Arial" panose="020B0604020202020204" pitchFamily="34" charset="0"/>
                <a:cs typeface="Arial" panose="020B0604020202020204" pitchFamily="34" charset="0"/>
              </a:rPr>
              <a:t>.</a:t>
            </a:r>
          </a:p>
          <a:p>
            <a:pPr algn="just"/>
            <a:r>
              <a:rPr lang="en-US" sz="2000">
                <a:solidFill>
                  <a:srgbClr val="4D4D4D"/>
                </a:solidFill>
                <a:latin typeface="Arial" panose="020B0604020202020204" pitchFamily="34" charset="0"/>
                <a:cs typeface="Arial" panose="020B0604020202020204" pitchFamily="34" charset="0"/>
              </a:rPr>
              <a:t>➤ </a:t>
            </a:r>
            <a:r>
              <a:rPr lang="en-US" sz="2000">
                <a:solidFill>
                  <a:srgbClr val="C00000"/>
                </a:solidFill>
                <a:latin typeface="Arial" panose="020B0604020202020204" pitchFamily="34" charset="0"/>
                <a:cs typeface="Arial" panose="020B0604020202020204" pitchFamily="34" charset="0"/>
              </a:rPr>
              <a:t>ACTION_DELETE</a:t>
            </a:r>
            <a:r>
              <a:rPr lang="en-US" sz="2000">
                <a:solidFill>
                  <a:srgbClr val="000000"/>
                </a:solidFill>
                <a:latin typeface="Arial" panose="020B0604020202020204" pitchFamily="34" charset="0"/>
                <a:cs typeface="Arial" panose="020B0604020202020204" pitchFamily="34" charset="0"/>
              </a:rPr>
              <a:t> Starts an Activity that lets you delete the data specified at the Intent’s </a:t>
            </a:r>
            <a:r>
              <a:rPr lang="en-US" sz="2000" smtClean="0">
                <a:solidFill>
                  <a:srgbClr val="000000"/>
                </a:solidFill>
                <a:latin typeface="Arial" panose="020B0604020202020204" pitchFamily="34" charset="0"/>
                <a:cs typeface="Arial" panose="020B0604020202020204" pitchFamily="34" charset="0"/>
              </a:rPr>
              <a:t>data URI</a:t>
            </a:r>
            <a:r>
              <a:rPr lang="en-US" sz="2000">
                <a:solidFill>
                  <a:srgbClr val="000000"/>
                </a:solidFill>
                <a:latin typeface="Arial" panose="020B0604020202020204" pitchFamily="34" charset="0"/>
                <a:cs typeface="Arial" panose="020B0604020202020204" pitchFamily="34" charset="0"/>
              </a:rPr>
              <a:t>.</a:t>
            </a:r>
          </a:p>
          <a:p>
            <a:pPr algn="just"/>
            <a:r>
              <a:rPr lang="en-US" sz="2000">
                <a:solidFill>
                  <a:srgbClr val="4D4D4D"/>
                </a:solidFill>
                <a:latin typeface="Arial" panose="020B0604020202020204" pitchFamily="34" charset="0"/>
                <a:cs typeface="Arial" panose="020B0604020202020204" pitchFamily="34" charset="0"/>
              </a:rPr>
              <a:t>➤ </a:t>
            </a:r>
            <a:r>
              <a:rPr lang="en-US" sz="2000">
                <a:solidFill>
                  <a:srgbClr val="C00000"/>
                </a:solidFill>
                <a:latin typeface="Arial" panose="020B0604020202020204" pitchFamily="34" charset="0"/>
                <a:cs typeface="Arial" panose="020B0604020202020204" pitchFamily="34" charset="0"/>
              </a:rPr>
              <a:t>ACTION_DIAL</a:t>
            </a:r>
            <a:r>
              <a:rPr lang="en-US" sz="2000">
                <a:solidFill>
                  <a:srgbClr val="000000"/>
                </a:solidFill>
                <a:latin typeface="Arial" panose="020B0604020202020204" pitchFamily="34" charset="0"/>
                <a:cs typeface="Arial" panose="020B0604020202020204" pitchFamily="34" charset="0"/>
              </a:rPr>
              <a:t> Brings up a dialer application with the number to dial pre-populated </a:t>
            </a:r>
            <a:r>
              <a:rPr lang="en-US" sz="2000" smtClean="0">
                <a:solidFill>
                  <a:srgbClr val="000000"/>
                </a:solidFill>
                <a:latin typeface="Arial" panose="020B0604020202020204" pitchFamily="34" charset="0"/>
                <a:cs typeface="Arial" panose="020B0604020202020204" pitchFamily="34" charset="0"/>
              </a:rPr>
              <a:t>from the </a:t>
            </a:r>
            <a:r>
              <a:rPr lang="en-US" sz="2000">
                <a:solidFill>
                  <a:srgbClr val="000000"/>
                </a:solidFill>
                <a:latin typeface="Arial" panose="020B0604020202020204" pitchFamily="34" charset="0"/>
                <a:cs typeface="Arial" panose="020B0604020202020204" pitchFamily="34" charset="0"/>
              </a:rPr>
              <a:t>Intent URI. By default this is handled by the native Android phone dialer. The dialer </a:t>
            </a:r>
            <a:r>
              <a:rPr lang="en-US" sz="2000" smtClean="0">
                <a:solidFill>
                  <a:srgbClr val="000000"/>
                </a:solidFill>
                <a:latin typeface="Arial" panose="020B0604020202020204" pitchFamily="34" charset="0"/>
                <a:cs typeface="Arial" panose="020B0604020202020204" pitchFamily="34" charset="0"/>
              </a:rPr>
              <a:t>can normalize </a:t>
            </a:r>
            <a:r>
              <a:rPr lang="en-US" sz="2000">
                <a:solidFill>
                  <a:srgbClr val="000000"/>
                </a:solidFill>
                <a:latin typeface="Arial" panose="020B0604020202020204" pitchFamily="34" charset="0"/>
                <a:cs typeface="Arial" panose="020B0604020202020204" pitchFamily="34" charset="0"/>
              </a:rPr>
              <a:t>most number schemas: for example, tel:555-1234 and tel:(212) 555 1212 </a:t>
            </a:r>
            <a:r>
              <a:rPr lang="en-US" sz="2000" smtClean="0">
                <a:solidFill>
                  <a:srgbClr val="000000"/>
                </a:solidFill>
                <a:latin typeface="Arial" panose="020B0604020202020204" pitchFamily="34" charset="0"/>
                <a:cs typeface="Arial" panose="020B0604020202020204" pitchFamily="34" charset="0"/>
              </a:rPr>
              <a:t>are both </a:t>
            </a:r>
            <a:r>
              <a:rPr lang="en-US" sz="2000">
                <a:solidFill>
                  <a:srgbClr val="000000"/>
                </a:solidFill>
                <a:latin typeface="Arial" panose="020B0604020202020204" pitchFamily="34" charset="0"/>
                <a:cs typeface="Arial" panose="020B0604020202020204" pitchFamily="34" charset="0"/>
              </a:rPr>
              <a:t>valid numbers.</a:t>
            </a:r>
          </a:p>
          <a:p>
            <a:pPr algn="just"/>
            <a:r>
              <a:rPr lang="en-US" sz="2000">
                <a:solidFill>
                  <a:srgbClr val="4D4D4D"/>
                </a:solidFill>
                <a:latin typeface="Arial" panose="020B0604020202020204" pitchFamily="34" charset="0"/>
                <a:cs typeface="Arial" panose="020B0604020202020204" pitchFamily="34" charset="0"/>
              </a:rPr>
              <a:t>➤ </a:t>
            </a:r>
            <a:r>
              <a:rPr lang="en-US" sz="2000">
                <a:solidFill>
                  <a:srgbClr val="C00000"/>
                </a:solidFill>
                <a:latin typeface="Arial" panose="020B0604020202020204" pitchFamily="34" charset="0"/>
                <a:cs typeface="Arial" panose="020B0604020202020204" pitchFamily="34" charset="0"/>
              </a:rPr>
              <a:t>ACTION_EDIT</a:t>
            </a:r>
            <a:r>
              <a:rPr lang="en-US" sz="2000">
                <a:solidFill>
                  <a:srgbClr val="000000"/>
                </a:solidFill>
                <a:latin typeface="Arial" panose="020B0604020202020204" pitchFamily="34" charset="0"/>
                <a:cs typeface="Arial" panose="020B0604020202020204" pitchFamily="34" charset="0"/>
              </a:rPr>
              <a:t> Requests an Activity that can edit the data at the specified Intent URI</a:t>
            </a:r>
            <a:r>
              <a:rPr lang="en-US" sz="2000" smtClean="0">
                <a:solidFill>
                  <a:srgbClr val="000000"/>
                </a:solidFill>
                <a:latin typeface="Arial" panose="020B0604020202020204" pitchFamily="34" charset="0"/>
                <a:cs typeface="Arial" panose="020B0604020202020204" pitchFamily="34" charset="0"/>
              </a:rPr>
              <a:t>.</a:t>
            </a:r>
          </a:p>
          <a:p>
            <a:r>
              <a:rPr lang="en-US" sz="2000">
                <a:latin typeface="Arial" panose="020B0604020202020204" pitchFamily="34" charset="0"/>
                <a:cs typeface="Arial" panose="020B0604020202020204" pitchFamily="34" charset="0"/>
              </a:rPr>
              <a:t>➤</a:t>
            </a:r>
            <a:r>
              <a:rPr lang="en-US" sz="2000">
                <a:solidFill>
                  <a:srgbClr val="C00000"/>
                </a:solidFill>
                <a:latin typeface="Arial" panose="020B0604020202020204" pitchFamily="34" charset="0"/>
                <a:cs typeface="Arial" panose="020B0604020202020204" pitchFamily="34" charset="0"/>
              </a:rPr>
              <a:t> ACTION_INSERT </a:t>
            </a:r>
            <a:r>
              <a:rPr lang="en-US" sz="2000">
                <a:latin typeface="Arial" panose="020B0604020202020204" pitchFamily="34" charset="0"/>
                <a:cs typeface="Arial" panose="020B0604020202020204" pitchFamily="34" charset="0"/>
              </a:rPr>
              <a:t>Opens an Activity capable of inserting new items into the Cursor </a:t>
            </a:r>
            <a:r>
              <a:rPr lang="en-US" sz="2000" smtClean="0">
                <a:latin typeface="Arial" panose="020B0604020202020204" pitchFamily="34" charset="0"/>
                <a:cs typeface="Arial" panose="020B0604020202020204" pitchFamily="34" charset="0"/>
              </a:rPr>
              <a:t>specified in </a:t>
            </a:r>
            <a:r>
              <a:rPr lang="en-US" sz="2000">
                <a:latin typeface="Arial" panose="020B0604020202020204" pitchFamily="34" charset="0"/>
                <a:cs typeface="Arial" panose="020B0604020202020204" pitchFamily="34" charset="0"/>
              </a:rPr>
              <a:t>the Intent URI. When called as a sub-Activity it should return a URI to the newly </a:t>
            </a:r>
            <a:r>
              <a:rPr lang="en-US" sz="2000" smtClean="0">
                <a:latin typeface="Arial" panose="020B0604020202020204" pitchFamily="34" charset="0"/>
                <a:cs typeface="Arial" panose="020B0604020202020204" pitchFamily="34" charset="0"/>
              </a:rPr>
              <a:t>inserted item</a:t>
            </a:r>
            <a:r>
              <a:rPr lang="en-US" sz="2000">
                <a:latin typeface="Arial" panose="020B0604020202020204" pitchFamily="34" charset="0"/>
                <a:cs typeface="Arial" panose="020B0604020202020204" pitchFamily="34" charset="0"/>
              </a:rPr>
              <a:t>.</a:t>
            </a:r>
          </a:p>
        </p:txBody>
      </p:sp>
      <p:sp>
        <p:nvSpPr>
          <p:cNvPr id="5" name="Rectangle 4"/>
          <p:cNvSpPr/>
          <p:nvPr/>
        </p:nvSpPr>
        <p:spPr>
          <a:xfrm>
            <a:off x="4925376" y="441226"/>
            <a:ext cx="3666004" cy="461665"/>
          </a:xfrm>
          <a:prstGeom prst="rect">
            <a:avLst/>
          </a:prstGeom>
        </p:spPr>
        <p:txBody>
          <a:bodyPr wrap="none">
            <a:spAutoFit/>
          </a:bodyPr>
          <a:lstStyle/>
          <a:p>
            <a:r>
              <a:rPr lang="en-US" sz="2400" b="1" u="sng">
                <a:latin typeface="Arial" panose="020B0604020202020204" pitchFamily="34" charset="0"/>
                <a:cs typeface="Arial" panose="020B0604020202020204" pitchFamily="34" charset="0"/>
              </a:rPr>
              <a:t>Native Android </a:t>
            </a:r>
            <a:r>
              <a:rPr lang="en-US" sz="2400" b="1" u="sng" smtClean="0">
                <a:latin typeface="Arial" panose="020B0604020202020204" pitchFamily="34" charset="0"/>
                <a:cs typeface="Arial" panose="020B0604020202020204" pitchFamily="34" charset="0"/>
              </a:rPr>
              <a:t>Actions:</a:t>
            </a:r>
            <a:endParaRPr lang="en-US" sz="2400" u="sng">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201020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185</a:t>
            </a:fld>
            <a:endParaRPr lang="en-US"/>
          </a:p>
        </p:txBody>
      </p:sp>
      <p:grpSp>
        <p:nvGrpSpPr>
          <p:cNvPr id="18" name="Group 17"/>
          <p:cNvGrpSpPr/>
          <p:nvPr/>
        </p:nvGrpSpPr>
        <p:grpSpPr>
          <a:xfrm>
            <a:off x="304800" y="4572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8.2 Implicit Intent</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5" name="Rectangle 4"/>
          <p:cNvSpPr/>
          <p:nvPr/>
        </p:nvSpPr>
        <p:spPr>
          <a:xfrm>
            <a:off x="5027723" y="457200"/>
            <a:ext cx="3666004" cy="461665"/>
          </a:xfrm>
          <a:prstGeom prst="rect">
            <a:avLst/>
          </a:prstGeom>
        </p:spPr>
        <p:txBody>
          <a:bodyPr wrap="none">
            <a:spAutoFit/>
          </a:bodyPr>
          <a:lstStyle/>
          <a:p>
            <a:r>
              <a:rPr lang="en-US" sz="2400" b="1" u="sng">
                <a:latin typeface="Arial" panose="020B0604020202020204" pitchFamily="34" charset="0"/>
                <a:cs typeface="Arial" panose="020B0604020202020204" pitchFamily="34" charset="0"/>
              </a:rPr>
              <a:t>Native Android </a:t>
            </a:r>
            <a:r>
              <a:rPr lang="en-US" sz="2400" b="1" u="sng" smtClean="0">
                <a:latin typeface="Arial" panose="020B0604020202020204" pitchFamily="34" charset="0"/>
                <a:cs typeface="Arial" panose="020B0604020202020204" pitchFamily="34" charset="0"/>
              </a:rPr>
              <a:t>Actions:</a:t>
            </a:r>
            <a:endParaRPr lang="en-US" sz="2400" u="sng">
              <a:latin typeface="Arial" panose="020B0604020202020204" pitchFamily="34" charset="0"/>
              <a:cs typeface="Arial" panose="020B0604020202020204" pitchFamily="34" charset="0"/>
            </a:endParaRPr>
          </a:p>
        </p:txBody>
      </p:sp>
      <p:sp>
        <p:nvSpPr>
          <p:cNvPr id="3" name="Rectangle 2"/>
          <p:cNvSpPr/>
          <p:nvPr/>
        </p:nvSpPr>
        <p:spPr>
          <a:xfrm>
            <a:off x="505776" y="990296"/>
            <a:ext cx="8240526" cy="4401205"/>
          </a:xfrm>
          <a:prstGeom prst="rect">
            <a:avLst/>
          </a:prstGeom>
        </p:spPr>
        <p:txBody>
          <a:bodyPr wrap="square">
            <a:spAutoFit/>
          </a:bodyPr>
          <a:lstStyle/>
          <a:p>
            <a:r>
              <a:rPr lang="en-US" sz="2000">
                <a:solidFill>
                  <a:srgbClr val="4D4D4D"/>
                </a:solidFill>
                <a:latin typeface="Arial" panose="020B0604020202020204" pitchFamily="34" charset="0"/>
                <a:cs typeface="Arial" panose="020B0604020202020204" pitchFamily="34" charset="0"/>
              </a:rPr>
              <a:t>➤</a:t>
            </a:r>
            <a:r>
              <a:rPr lang="en-US" sz="2000">
                <a:solidFill>
                  <a:srgbClr val="C00000"/>
                </a:solidFill>
                <a:latin typeface="Arial" panose="020B0604020202020204" pitchFamily="34" charset="0"/>
                <a:cs typeface="Arial" panose="020B0604020202020204" pitchFamily="34" charset="0"/>
              </a:rPr>
              <a:t> ACTION_PICK </a:t>
            </a:r>
            <a:r>
              <a:rPr lang="en-US" sz="2000">
                <a:solidFill>
                  <a:srgbClr val="000000"/>
                </a:solidFill>
                <a:latin typeface="Arial" panose="020B0604020202020204" pitchFamily="34" charset="0"/>
                <a:cs typeface="Arial" panose="020B0604020202020204" pitchFamily="34" charset="0"/>
              </a:rPr>
              <a:t>Launches a sub-Activity that lets you pick an item from the Content </a:t>
            </a:r>
            <a:r>
              <a:rPr lang="en-US" sz="2000" smtClean="0">
                <a:solidFill>
                  <a:srgbClr val="000000"/>
                </a:solidFill>
                <a:latin typeface="Arial" panose="020B0604020202020204" pitchFamily="34" charset="0"/>
                <a:cs typeface="Arial" panose="020B0604020202020204" pitchFamily="34" charset="0"/>
              </a:rPr>
              <a:t>Provider specified </a:t>
            </a:r>
            <a:r>
              <a:rPr lang="en-US" sz="2000">
                <a:solidFill>
                  <a:srgbClr val="000000"/>
                </a:solidFill>
                <a:latin typeface="Arial" panose="020B0604020202020204" pitchFamily="34" charset="0"/>
                <a:cs typeface="Arial" panose="020B0604020202020204" pitchFamily="34" charset="0"/>
              </a:rPr>
              <a:t>by the Intent URI. When closed it should return a URI to the item that </a:t>
            </a:r>
            <a:r>
              <a:rPr lang="en-US" sz="2000" smtClean="0">
                <a:solidFill>
                  <a:srgbClr val="000000"/>
                </a:solidFill>
                <a:latin typeface="Arial" panose="020B0604020202020204" pitchFamily="34" charset="0"/>
                <a:cs typeface="Arial" panose="020B0604020202020204" pitchFamily="34" charset="0"/>
              </a:rPr>
              <a:t>was picked</a:t>
            </a:r>
            <a:r>
              <a:rPr lang="en-US" sz="2000">
                <a:solidFill>
                  <a:srgbClr val="000000"/>
                </a:solidFill>
                <a:latin typeface="Arial" panose="020B0604020202020204" pitchFamily="34" charset="0"/>
                <a:cs typeface="Arial" panose="020B0604020202020204" pitchFamily="34" charset="0"/>
              </a:rPr>
              <a:t>. The Activity launched depends on the data being picked: for example, passing</a:t>
            </a:r>
          </a:p>
          <a:p>
            <a:r>
              <a:rPr lang="en-US" sz="2000">
                <a:solidFill>
                  <a:srgbClr val="FF0000"/>
                </a:solidFill>
                <a:latin typeface="Arial" panose="020B0604020202020204" pitchFamily="34" charset="0"/>
                <a:cs typeface="Arial" panose="020B0604020202020204" pitchFamily="34" charset="0"/>
              </a:rPr>
              <a:t>content://contacts/people </a:t>
            </a:r>
            <a:r>
              <a:rPr lang="en-US" sz="2000">
                <a:solidFill>
                  <a:srgbClr val="000000"/>
                </a:solidFill>
                <a:latin typeface="Arial" panose="020B0604020202020204" pitchFamily="34" charset="0"/>
                <a:cs typeface="Arial" panose="020B0604020202020204" pitchFamily="34" charset="0"/>
              </a:rPr>
              <a:t>will invoke the native contacts list.</a:t>
            </a:r>
          </a:p>
          <a:p>
            <a:r>
              <a:rPr lang="en-US" sz="2000">
                <a:solidFill>
                  <a:srgbClr val="4D4D4D"/>
                </a:solidFill>
                <a:latin typeface="Arial" panose="020B0604020202020204" pitchFamily="34" charset="0"/>
                <a:cs typeface="Arial" panose="020B0604020202020204" pitchFamily="34" charset="0"/>
              </a:rPr>
              <a:t>➤</a:t>
            </a:r>
            <a:r>
              <a:rPr lang="en-US" sz="2000">
                <a:solidFill>
                  <a:srgbClr val="C00000"/>
                </a:solidFill>
                <a:latin typeface="Arial" panose="020B0604020202020204" pitchFamily="34" charset="0"/>
                <a:cs typeface="Arial" panose="020B0604020202020204" pitchFamily="34" charset="0"/>
              </a:rPr>
              <a:t> ACTION_SEARCH </a:t>
            </a:r>
            <a:r>
              <a:rPr lang="en-US" sz="2000">
                <a:solidFill>
                  <a:srgbClr val="000000"/>
                </a:solidFill>
                <a:latin typeface="Arial" panose="020B0604020202020204" pitchFamily="34" charset="0"/>
                <a:cs typeface="Arial" panose="020B0604020202020204" pitchFamily="34" charset="0"/>
              </a:rPr>
              <a:t>Launches the Activity used for performing a search. Supply the search </a:t>
            </a:r>
            <a:r>
              <a:rPr lang="en-US" sz="2000" smtClean="0">
                <a:solidFill>
                  <a:srgbClr val="000000"/>
                </a:solidFill>
                <a:latin typeface="Arial" panose="020B0604020202020204" pitchFamily="34" charset="0"/>
                <a:cs typeface="Arial" panose="020B0604020202020204" pitchFamily="34" charset="0"/>
              </a:rPr>
              <a:t>term as </a:t>
            </a:r>
            <a:r>
              <a:rPr lang="en-US" sz="2000">
                <a:solidFill>
                  <a:srgbClr val="000000"/>
                </a:solidFill>
                <a:latin typeface="Arial" panose="020B0604020202020204" pitchFamily="34" charset="0"/>
                <a:cs typeface="Arial" panose="020B0604020202020204" pitchFamily="34" charset="0"/>
              </a:rPr>
              <a:t>a string in the Intent’s extras using </a:t>
            </a:r>
            <a:r>
              <a:rPr lang="en-US" sz="2000" smtClean="0">
                <a:solidFill>
                  <a:srgbClr val="000000"/>
                </a:solidFill>
                <a:latin typeface="Arial" panose="020B0604020202020204" pitchFamily="34" charset="0"/>
                <a:cs typeface="Arial" panose="020B0604020202020204" pitchFamily="34" charset="0"/>
              </a:rPr>
              <a:t>the SearchManager.QUERY </a:t>
            </a:r>
            <a:r>
              <a:rPr lang="en-US" sz="2000">
                <a:solidFill>
                  <a:srgbClr val="000000"/>
                </a:solidFill>
                <a:latin typeface="Arial" panose="020B0604020202020204" pitchFamily="34" charset="0"/>
                <a:cs typeface="Arial" panose="020B0604020202020204" pitchFamily="34" charset="0"/>
              </a:rPr>
              <a:t>key.</a:t>
            </a:r>
          </a:p>
          <a:p>
            <a:r>
              <a:rPr lang="en-US" sz="2000">
                <a:solidFill>
                  <a:srgbClr val="4D4D4D"/>
                </a:solidFill>
                <a:latin typeface="Arial" panose="020B0604020202020204" pitchFamily="34" charset="0"/>
                <a:cs typeface="Arial" panose="020B0604020202020204" pitchFamily="34" charset="0"/>
              </a:rPr>
              <a:t>➤ </a:t>
            </a:r>
            <a:r>
              <a:rPr lang="en-US" sz="2000">
                <a:solidFill>
                  <a:srgbClr val="C00000"/>
                </a:solidFill>
                <a:latin typeface="Arial" panose="020B0604020202020204" pitchFamily="34" charset="0"/>
                <a:cs typeface="Arial" panose="020B0604020202020204" pitchFamily="34" charset="0"/>
              </a:rPr>
              <a:t>ACTION_SENDTO</a:t>
            </a:r>
            <a:r>
              <a:rPr lang="en-US" sz="2000">
                <a:solidFill>
                  <a:srgbClr val="000000"/>
                </a:solidFill>
                <a:latin typeface="Arial" panose="020B0604020202020204" pitchFamily="34" charset="0"/>
                <a:cs typeface="Arial" panose="020B0604020202020204" pitchFamily="34" charset="0"/>
              </a:rPr>
              <a:t> Launches an Activity to send a message to the contact specified by the </a:t>
            </a:r>
            <a:r>
              <a:rPr lang="en-US" sz="2000" smtClean="0">
                <a:solidFill>
                  <a:srgbClr val="000000"/>
                </a:solidFill>
                <a:latin typeface="Arial" panose="020B0604020202020204" pitchFamily="34" charset="0"/>
                <a:cs typeface="Arial" panose="020B0604020202020204" pitchFamily="34" charset="0"/>
              </a:rPr>
              <a:t>Intent URI.</a:t>
            </a:r>
          </a:p>
          <a:p>
            <a:r>
              <a:rPr lang="en-US" sz="2000"/>
              <a:t>➤ </a:t>
            </a:r>
            <a:r>
              <a:rPr lang="en-US" sz="2000">
                <a:solidFill>
                  <a:srgbClr val="C00000"/>
                </a:solidFill>
                <a:latin typeface="Arial" panose="020B0604020202020204" pitchFamily="34" charset="0"/>
                <a:cs typeface="Arial" panose="020B0604020202020204" pitchFamily="34" charset="0"/>
              </a:rPr>
              <a:t>ACTION_SEND</a:t>
            </a:r>
            <a:r>
              <a:rPr lang="en-US" sz="2000">
                <a:solidFill>
                  <a:srgbClr val="000000"/>
                </a:solidFill>
                <a:latin typeface="Arial" panose="020B0604020202020204" pitchFamily="34" charset="0"/>
                <a:cs typeface="Arial" panose="020B0604020202020204" pitchFamily="34" charset="0"/>
              </a:rPr>
              <a:t> Launches an Activity that sends the data specified in the Intent. The </a:t>
            </a:r>
            <a:r>
              <a:rPr lang="en-US" sz="2000" smtClean="0">
                <a:solidFill>
                  <a:srgbClr val="000000"/>
                </a:solidFill>
                <a:latin typeface="Arial" panose="020B0604020202020204" pitchFamily="34" charset="0"/>
                <a:cs typeface="Arial" panose="020B0604020202020204" pitchFamily="34" charset="0"/>
              </a:rPr>
              <a:t>recipient contact </a:t>
            </a:r>
            <a:r>
              <a:rPr lang="en-US" sz="2000">
                <a:solidFill>
                  <a:srgbClr val="000000"/>
                </a:solidFill>
                <a:latin typeface="Arial" panose="020B0604020202020204" pitchFamily="34" charset="0"/>
                <a:cs typeface="Arial" panose="020B0604020202020204" pitchFamily="34" charset="0"/>
              </a:rPr>
              <a:t>needs to be </a:t>
            </a:r>
            <a:r>
              <a:rPr lang="en-US" sz="2000" smtClean="0">
                <a:solidFill>
                  <a:srgbClr val="000000"/>
                </a:solidFill>
                <a:latin typeface="Arial" panose="020B0604020202020204" pitchFamily="34" charset="0"/>
                <a:cs typeface="Arial" panose="020B0604020202020204" pitchFamily="34" charset="0"/>
              </a:rPr>
              <a:t>selected </a:t>
            </a:r>
            <a:r>
              <a:rPr lang="en-US" sz="2000">
                <a:solidFill>
                  <a:srgbClr val="000000"/>
                </a:solidFill>
                <a:latin typeface="Arial" panose="020B0604020202020204" pitchFamily="34" charset="0"/>
                <a:cs typeface="Arial" panose="020B0604020202020204" pitchFamily="34" charset="0"/>
              </a:rPr>
              <a:t>by the resolved Activity. Use </a:t>
            </a:r>
            <a:r>
              <a:rPr lang="en-US" sz="2000">
                <a:solidFill>
                  <a:srgbClr val="FF0000"/>
                </a:solidFill>
                <a:latin typeface="Arial" panose="020B0604020202020204" pitchFamily="34" charset="0"/>
                <a:cs typeface="Arial" panose="020B0604020202020204" pitchFamily="34" charset="0"/>
              </a:rPr>
              <a:t>setType</a:t>
            </a:r>
            <a:r>
              <a:rPr lang="en-US" sz="2000">
                <a:solidFill>
                  <a:srgbClr val="000000"/>
                </a:solidFill>
                <a:latin typeface="Arial" panose="020B0604020202020204" pitchFamily="34" charset="0"/>
                <a:cs typeface="Arial" panose="020B0604020202020204" pitchFamily="34" charset="0"/>
              </a:rPr>
              <a:t> to set the MIME type of the transmitted data.</a:t>
            </a:r>
          </a:p>
          <a:p>
            <a:endParaRPr lang="en-US" sz="200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731553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186</a:t>
            </a:fld>
            <a:endParaRPr lang="en-US"/>
          </a:p>
        </p:txBody>
      </p:sp>
      <p:grpSp>
        <p:nvGrpSpPr>
          <p:cNvPr id="18" name="Group 17"/>
          <p:cNvGrpSpPr/>
          <p:nvPr/>
        </p:nvGrpSpPr>
        <p:grpSpPr>
          <a:xfrm>
            <a:off x="304800" y="4572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8.2 Implicit Intent</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5" name="Rectangle 4"/>
          <p:cNvSpPr/>
          <p:nvPr/>
        </p:nvSpPr>
        <p:spPr>
          <a:xfrm>
            <a:off x="5027723" y="457200"/>
            <a:ext cx="3666004" cy="461665"/>
          </a:xfrm>
          <a:prstGeom prst="rect">
            <a:avLst/>
          </a:prstGeom>
        </p:spPr>
        <p:txBody>
          <a:bodyPr wrap="none">
            <a:spAutoFit/>
          </a:bodyPr>
          <a:lstStyle/>
          <a:p>
            <a:r>
              <a:rPr lang="en-US" sz="2400" b="1" u="sng">
                <a:latin typeface="Arial" panose="020B0604020202020204" pitchFamily="34" charset="0"/>
                <a:cs typeface="Arial" panose="020B0604020202020204" pitchFamily="34" charset="0"/>
              </a:rPr>
              <a:t>Native Android </a:t>
            </a:r>
            <a:r>
              <a:rPr lang="en-US" sz="2400" b="1" u="sng" smtClean="0">
                <a:latin typeface="Arial" panose="020B0604020202020204" pitchFamily="34" charset="0"/>
                <a:cs typeface="Arial" panose="020B0604020202020204" pitchFamily="34" charset="0"/>
              </a:rPr>
              <a:t>Actions:</a:t>
            </a:r>
            <a:endParaRPr lang="en-US" sz="2400" u="sng">
              <a:latin typeface="Arial" panose="020B0604020202020204" pitchFamily="34" charset="0"/>
              <a:cs typeface="Arial" panose="020B0604020202020204" pitchFamily="34" charset="0"/>
            </a:endParaRPr>
          </a:p>
        </p:txBody>
      </p:sp>
      <p:sp>
        <p:nvSpPr>
          <p:cNvPr id="2" name="Rectangle 1"/>
          <p:cNvSpPr/>
          <p:nvPr/>
        </p:nvSpPr>
        <p:spPr>
          <a:xfrm>
            <a:off x="505776" y="1069137"/>
            <a:ext cx="8392926" cy="4524315"/>
          </a:xfrm>
          <a:prstGeom prst="rect">
            <a:avLst/>
          </a:prstGeom>
        </p:spPr>
        <p:txBody>
          <a:bodyPr wrap="square">
            <a:spAutoFit/>
          </a:bodyPr>
          <a:lstStyle/>
          <a:p>
            <a:r>
              <a:rPr lang="en-US" sz="2400">
                <a:solidFill>
                  <a:srgbClr val="4D4D4D"/>
                </a:solidFill>
                <a:latin typeface="Arial" panose="020B0604020202020204" pitchFamily="34" charset="0"/>
                <a:cs typeface="Arial" panose="020B0604020202020204" pitchFamily="34" charset="0"/>
              </a:rPr>
              <a:t>➤ </a:t>
            </a:r>
            <a:r>
              <a:rPr lang="en-US" sz="2400">
                <a:solidFill>
                  <a:srgbClr val="C00000"/>
                </a:solidFill>
                <a:latin typeface="Arial" panose="020B0604020202020204" pitchFamily="34" charset="0"/>
                <a:cs typeface="Arial" panose="020B0604020202020204" pitchFamily="34" charset="0"/>
              </a:rPr>
              <a:t>ACTION_VIEW</a:t>
            </a:r>
            <a:r>
              <a:rPr lang="en-US" sz="2400">
                <a:solidFill>
                  <a:srgbClr val="000000"/>
                </a:solidFill>
                <a:latin typeface="Arial" panose="020B0604020202020204" pitchFamily="34" charset="0"/>
                <a:cs typeface="Arial" panose="020B0604020202020204" pitchFamily="34" charset="0"/>
              </a:rPr>
              <a:t> The most common generic action. View asks that the data supplied in </a:t>
            </a:r>
            <a:r>
              <a:rPr lang="en-US" sz="2400" smtClean="0">
                <a:solidFill>
                  <a:srgbClr val="000000"/>
                </a:solidFill>
                <a:latin typeface="Arial" panose="020B0604020202020204" pitchFamily="34" charset="0"/>
                <a:cs typeface="Arial" panose="020B0604020202020204" pitchFamily="34" charset="0"/>
              </a:rPr>
              <a:t>the Intent’s </a:t>
            </a:r>
            <a:r>
              <a:rPr lang="en-US" sz="2400">
                <a:solidFill>
                  <a:srgbClr val="000000"/>
                </a:solidFill>
                <a:latin typeface="Arial" panose="020B0604020202020204" pitchFamily="34" charset="0"/>
                <a:cs typeface="Arial" panose="020B0604020202020204" pitchFamily="34" charset="0"/>
              </a:rPr>
              <a:t>URI be viewed in the most reasonable manner. Different applications will </a:t>
            </a:r>
            <a:r>
              <a:rPr lang="en-US" sz="2400" smtClean="0">
                <a:solidFill>
                  <a:srgbClr val="000000"/>
                </a:solidFill>
                <a:latin typeface="Arial" panose="020B0604020202020204" pitchFamily="34" charset="0"/>
                <a:cs typeface="Arial" panose="020B0604020202020204" pitchFamily="34" charset="0"/>
              </a:rPr>
              <a:t>handle view </a:t>
            </a:r>
            <a:r>
              <a:rPr lang="en-US" sz="2400">
                <a:solidFill>
                  <a:srgbClr val="000000"/>
                </a:solidFill>
                <a:latin typeface="Arial" panose="020B0604020202020204" pitchFamily="34" charset="0"/>
                <a:cs typeface="Arial" panose="020B0604020202020204" pitchFamily="34" charset="0"/>
              </a:rPr>
              <a:t>requests depending on the URI schema of the data supplied. Natively http: </a:t>
            </a:r>
            <a:r>
              <a:rPr lang="en-US" sz="2400" smtClean="0">
                <a:solidFill>
                  <a:srgbClr val="000000"/>
                </a:solidFill>
                <a:latin typeface="Arial" panose="020B0604020202020204" pitchFamily="34" charset="0"/>
                <a:cs typeface="Arial" panose="020B0604020202020204" pitchFamily="34" charset="0"/>
              </a:rPr>
              <a:t>addresses will </a:t>
            </a:r>
            <a:r>
              <a:rPr lang="en-US" sz="2400">
                <a:solidFill>
                  <a:srgbClr val="000000"/>
                </a:solidFill>
                <a:latin typeface="Arial" panose="020B0604020202020204" pitchFamily="34" charset="0"/>
                <a:cs typeface="Arial" panose="020B0604020202020204" pitchFamily="34" charset="0"/>
              </a:rPr>
              <a:t>open in the browser, tel: addresses will open the dialer to call the number, </a:t>
            </a:r>
            <a:r>
              <a:rPr lang="en-US" sz="2400" smtClean="0">
                <a:solidFill>
                  <a:srgbClr val="000000"/>
                </a:solidFill>
                <a:latin typeface="Arial" panose="020B0604020202020204" pitchFamily="34" charset="0"/>
                <a:cs typeface="Arial" panose="020B0604020202020204" pitchFamily="34" charset="0"/>
              </a:rPr>
              <a:t>geo: addresses </a:t>
            </a:r>
            <a:r>
              <a:rPr lang="en-US" sz="2400">
                <a:solidFill>
                  <a:srgbClr val="000000"/>
                </a:solidFill>
                <a:latin typeface="Arial" panose="020B0604020202020204" pitchFamily="34" charset="0"/>
                <a:cs typeface="Arial" panose="020B0604020202020204" pitchFamily="34" charset="0"/>
              </a:rPr>
              <a:t>will be displayed in the Google Maps application, and contact content will </a:t>
            </a:r>
            <a:r>
              <a:rPr lang="en-US" sz="2400" smtClean="0">
                <a:solidFill>
                  <a:srgbClr val="000000"/>
                </a:solidFill>
                <a:latin typeface="Arial" panose="020B0604020202020204" pitchFamily="34" charset="0"/>
                <a:cs typeface="Arial" panose="020B0604020202020204" pitchFamily="34" charset="0"/>
              </a:rPr>
              <a:t>be displayed </a:t>
            </a:r>
            <a:r>
              <a:rPr lang="en-US" sz="2400">
                <a:solidFill>
                  <a:srgbClr val="000000"/>
                </a:solidFill>
                <a:latin typeface="Arial" panose="020B0604020202020204" pitchFamily="34" charset="0"/>
                <a:cs typeface="Arial" panose="020B0604020202020204" pitchFamily="34" charset="0"/>
              </a:rPr>
              <a:t>in the contact manager.</a:t>
            </a:r>
          </a:p>
          <a:p>
            <a:r>
              <a:rPr lang="en-US" sz="2400">
                <a:solidFill>
                  <a:srgbClr val="4D4D4D"/>
                </a:solidFill>
                <a:latin typeface="Arial" panose="020B0604020202020204" pitchFamily="34" charset="0"/>
                <a:cs typeface="Arial" panose="020B0604020202020204" pitchFamily="34" charset="0"/>
              </a:rPr>
              <a:t>➤ </a:t>
            </a:r>
            <a:r>
              <a:rPr lang="en-US" sz="2400">
                <a:solidFill>
                  <a:srgbClr val="C00000"/>
                </a:solidFill>
                <a:latin typeface="Arial" panose="020B0604020202020204" pitchFamily="34" charset="0"/>
                <a:cs typeface="Arial" panose="020B0604020202020204" pitchFamily="34" charset="0"/>
              </a:rPr>
              <a:t>ACTION_WEB_SEARCH </a:t>
            </a:r>
            <a:r>
              <a:rPr lang="en-US" sz="2400">
                <a:solidFill>
                  <a:srgbClr val="000000"/>
                </a:solidFill>
                <a:latin typeface="Arial" panose="020B0604020202020204" pitchFamily="34" charset="0"/>
                <a:cs typeface="Arial" panose="020B0604020202020204" pitchFamily="34" charset="0"/>
              </a:rPr>
              <a:t>Opens an Activity that performs a web search based on the text </a:t>
            </a:r>
            <a:r>
              <a:rPr lang="en-US" sz="2400" smtClean="0">
                <a:solidFill>
                  <a:srgbClr val="000000"/>
                </a:solidFill>
                <a:latin typeface="Arial" panose="020B0604020202020204" pitchFamily="34" charset="0"/>
                <a:cs typeface="Arial" panose="020B0604020202020204" pitchFamily="34" charset="0"/>
              </a:rPr>
              <a:t>supplied in </a:t>
            </a:r>
            <a:r>
              <a:rPr lang="en-US" sz="2400">
                <a:solidFill>
                  <a:srgbClr val="000000"/>
                </a:solidFill>
                <a:latin typeface="Arial" panose="020B0604020202020204" pitchFamily="34" charset="0"/>
                <a:cs typeface="Arial" panose="020B0604020202020204" pitchFamily="34" charset="0"/>
              </a:rPr>
              <a:t>the Intent URI (typically the browser).</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6505496"/>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187</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8.3 Getting results from Intents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479320" y="976696"/>
            <a:ext cx="8512279" cy="4413516"/>
          </a:xfrm>
          <a:prstGeom prst="rect">
            <a:avLst/>
          </a:prstGeom>
        </p:spPr>
        <p:txBody>
          <a:bodyPr wrap="square">
            <a:spAutoFit/>
          </a:bodyPr>
          <a:lstStyle/>
          <a:p>
            <a:pPr>
              <a:lnSpc>
                <a:spcPct val="120000"/>
              </a:lnSpc>
            </a:pPr>
            <a:r>
              <a:rPr lang="en-US" sz="1900">
                <a:solidFill>
                  <a:srgbClr val="000000"/>
                </a:solidFill>
                <a:latin typeface="Wingdings 3" panose="05040102010807070707" pitchFamily="18" charset="2"/>
              </a:rPr>
              <a:t></a:t>
            </a:r>
            <a:r>
              <a:rPr lang="en-US" sz="2600">
                <a:solidFill>
                  <a:srgbClr val="000000"/>
                </a:solidFill>
                <a:latin typeface="Arial" panose="020B0604020202020204" pitchFamily="34" charset="0"/>
              </a:rPr>
              <a:t>The </a:t>
            </a:r>
            <a:r>
              <a:rPr lang="en-US" sz="2600" b="1">
                <a:solidFill>
                  <a:srgbClr val="000000"/>
                </a:solidFill>
                <a:latin typeface="Arial" panose="020B0604020202020204" pitchFamily="34" charset="0"/>
              </a:rPr>
              <a:t>startActivity(Intent) </a:t>
            </a:r>
            <a:r>
              <a:rPr lang="en-US" sz="2600">
                <a:solidFill>
                  <a:srgbClr val="000000"/>
                </a:solidFill>
                <a:latin typeface="Arial" panose="020B0604020202020204" pitchFamily="34" charset="0"/>
              </a:rPr>
              <a:t>method is used to start a new activity, which will be placed at the top of the activity stack. The caller however continues to execute in its own thread. </a:t>
            </a:r>
          </a:p>
          <a:p>
            <a:pPr>
              <a:lnSpc>
                <a:spcPct val="120000"/>
              </a:lnSpc>
            </a:pPr>
            <a:r>
              <a:rPr lang="en-US" sz="1900">
                <a:solidFill>
                  <a:srgbClr val="000000"/>
                </a:solidFill>
                <a:latin typeface="Wingdings 3" panose="05040102010807070707" pitchFamily="18" charset="2"/>
              </a:rPr>
              <a:t></a:t>
            </a:r>
            <a:r>
              <a:rPr lang="en-US" sz="2600">
                <a:solidFill>
                  <a:srgbClr val="000000"/>
                </a:solidFill>
                <a:latin typeface="Arial" panose="020B0604020202020204" pitchFamily="34" charset="0"/>
              </a:rPr>
              <a:t>Sometimes you want to get a result back from the called sub</a:t>
            </a:r>
            <a:r>
              <a:rPr lang="en-US" sz="2600">
                <a:solidFill>
                  <a:srgbClr val="000000"/>
                </a:solidFill>
                <a:latin typeface="Cambria Math" panose="02040503050406030204" pitchFamily="18" charset="0"/>
              </a:rPr>
              <a:t>‐</a:t>
            </a:r>
            <a:r>
              <a:rPr lang="en-US" sz="2600">
                <a:solidFill>
                  <a:srgbClr val="000000"/>
                </a:solidFill>
                <a:latin typeface="Arial" panose="020B0604020202020204" pitchFamily="34" charset="0"/>
              </a:rPr>
              <a:t>activity when it ends. </a:t>
            </a:r>
          </a:p>
          <a:p>
            <a:pPr>
              <a:lnSpc>
                <a:spcPct val="120000"/>
              </a:lnSpc>
            </a:pPr>
            <a:r>
              <a:rPr lang="en-US" sz="1900">
                <a:solidFill>
                  <a:srgbClr val="000000"/>
                </a:solidFill>
                <a:latin typeface="Wingdings 3" panose="05040102010807070707" pitchFamily="18" charset="2"/>
              </a:rPr>
              <a:t></a:t>
            </a:r>
            <a:r>
              <a:rPr lang="en-US" sz="2600">
                <a:solidFill>
                  <a:srgbClr val="000000"/>
                </a:solidFill>
                <a:latin typeface="Arial" panose="020B0604020202020204" pitchFamily="34" charset="0"/>
              </a:rPr>
              <a:t>For example, you may start an activity that let the user pick a person from a list of contacts; when it ends, it returns the person that was selected. </a:t>
            </a:r>
          </a:p>
        </p:txBody>
      </p:sp>
    </p:spTree>
    <p:extLst>
      <p:ext uri="{BB962C8B-B14F-4D97-AF65-F5344CB8AC3E}">
        <p14:creationId xmlns:p14="http://schemas.microsoft.com/office/powerpoint/2010/main" val="248712353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188</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8.3 Getting results from Intents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3" name="Picture 2"/>
          <p:cNvPicPr>
            <a:picLocks noChangeAspect="1"/>
          </p:cNvPicPr>
          <p:nvPr/>
        </p:nvPicPr>
        <p:blipFill>
          <a:blip r:embed="rId3"/>
          <a:stretch>
            <a:fillRect/>
          </a:stretch>
        </p:blipFill>
        <p:spPr>
          <a:xfrm>
            <a:off x="339187" y="1295400"/>
            <a:ext cx="8718560" cy="4419600"/>
          </a:xfrm>
          <a:prstGeom prst="rect">
            <a:avLst/>
          </a:prstGeom>
        </p:spPr>
      </p:pic>
    </p:spTree>
    <p:extLst>
      <p:ext uri="{BB962C8B-B14F-4D97-AF65-F5344CB8AC3E}">
        <p14:creationId xmlns:p14="http://schemas.microsoft.com/office/powerpoint/2010/main" val="2809183889"/>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189</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8.3 Getting results from Intents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228600" y="976696"/>
            <a:ext cx="8915400" cy="4893647"/>
          </a:xfrm>
          <a:prstGeom prst="rect">
            <a:avLst/>
          </a:prstGeom>
        </p:spPr>
        <p:txBody>
          <a:bodyPr wrap="square">
            <a:spAutoFit/>
          </a:bodyPr>
          <a:lstStyle/>
          <a:p>
            <a:r>
              <a:rPr lang="en-US" sz="1900">
                <a:solidFill>
                  <a:srgbClr val="000000"/>
                </a:solidFill>
                <a:latin typeface="Wingdings 3" panose="05040102010807070707" pitchFamily="18" charset="2"/>
              </a:rPr>
              <a:t></a:t>
            </a:r>
            <a:r>
              <a:rPr lang="en-US" sz="2600">
                <a:solidFill>
                  <a:srgbClr val="000000"/>
                </a:solidFill>
                <a:latin typeface="Arial" panose="020B0604020202020204" pitchFamily="34" charset="0"/>
              </a:rPr>
              <a:t>Before an invoked activity exits, it can call </a:t>
            </a:r>
            <a:r>
              <a:rPr lang="en-US" sz="2600" b="1">
                <a:solidFill>
                  <a:srgbClr val="000000"/>
                </a:solidFill>
                <a:latin typeface="Arial" panose="020B0604020202020204" pitchFamily="34" charset="0"/>
              </a:rPr>
              <a:t>setResult (resultCode) </a:t>
            </a:r>
            <a:r>
              <a:rPr lang="en-US" sz="2600">
                <a:solidFill>
                  <a:srgbClr val="000000"/>
                </a:solidFill>
                <a:latin typeface="Arial" panose="020B0604020202020204" pitchFamily="34" charset="0"/>
              </a:rPr>
              <a:t>to return a termination signal back to its parent. </a:t>
            </a:r>
          </a:p>
          <a:p>
            <a:r>
              <a:rPr lang="en-US" sz="1900">
                <a:solidFill>
                  <a:srgbClr val="000000"/>
                </a:solidFill>
                <a:latin typeface="Wingdings 3" panose="05040102010807070707" pitchFamily="18" charset="2"/>
              </a:rPr>
              <a:t></a:t>
            </a:r>
            <a:r>
              <a:rPr lang="en-US" sz="2600">
                <a:solidFill>
                  <a:srgbClr val="000000"/>
                </a:solidFill>
                <a:latin typeface="Arial" panose="020B0604020202020204" pitchFamily="34" charset="0"/>
              </a:rPr>
              <a:t>It is convenient to supply a result code, which can be the standard results </a:t>
            </a:r>
            <a:r>
              <a:rPr lang="en-US" sz="2600" b="1">
                <a:solidFill>
                  <a:srgbClr val="000000"/>
                </a:solidFill>
                <a:latin typeface="Arial" panose="020B0604020202020204" pitchFamily="34" charset="0"/>
              </a:rPr>
              <a:t>Activity.RESULT_CANCELED, Activity.RESULT_OK, </a:t>
            </a:r>
            <a:r>
              <a:rPr lang="en-US" sz="2600">
                <a:solidFill>
                  <a:srgbClr val="000000"/>
                </a:solidFill>
                <a:latin typeface="Arial" panose="020B0604020202020204" pitchFamily="34" charset="0"/>
              </a:rPr>
              <a:t>or any custom values. </a:t>
            </a:r>
          </a:p>
          <a:p>
            <a:r>
              <a:rPr lang="en-US" sz="1900">
                <a:solidFill>
                  <a:srgbClr val="000000"/>
                </a:solidFill>
                <a:latin typeface="Wingdings 3" panose="05040102010807070707" pitchFamily="18" charset="2"/>
              </a:rPr>
              <a:t></a:t>
            </a:r>
            <a:r>
              <a:rPr lang="en-US" sz="2600">
                <a:solidFill>
                  <a:srgbClr val="000000"/>
                </a:solidFill>
                <a:latin typeface="Arial" panose="020B0604020202020204" pitchFamily="34" charset="0"/>
              </a:rPr>
              <a:t>All of this information can be capture back on the parent's </a:t>
            </a:r>
            <a:r>
              <a:rPr lang="en-US" sz="2600" b="1">
                <a:solidFill>
                  <a:srgbClr val="000000"/>
                </a:solidFill>
                <a:latin typeface="Arial" panose="020B0604020202020204" pitchFamily="34" charset="0"/>
              </a:rPr>
              <a:t>onActivityResult </a:t>
            </a:r>
            <a:r>
              <a:rPr lang="en-US" sz="2600">
                <a:solidFill>
                  <a:srgbClr val="000000"/>
                </a:solidFill>
                <a:latin typeface="Arial" panose="020B0604020202020204" pitchFamily="34" charset="0"/>
              </a:rPr>
              <a:t>(</a:t>
            </a:r>
            <a:r>
              <a:rPr lang="en-US" sz="2600" b="1">
                <a:solidFill>
                  <a:srgbClr val="000000"/>
                </a:solidFill>
                <a:latin typeface="Arial" panose="020B0604020202020204" pitchFamily="34" charset="0"/>
              </a:rPr>
              <a:t>int </a:t>
            </a:r>
            <a:r>
              <a:rPr lang="en-US" sz="2600">
                <a:solidFill>
                  <a:srgbClr val="000000"/>
                </a:solidFill>
                <a:latin typeface="Arial" panose="020B0604020202020204" pitchFamily="34" charset="0"/>
              </a:rPr>
              <a:t>requestCodeID</a:t>
            </a:r>
            <a:r>
              <a:rPr lang="en-US" sz="2600" b="1">
                <a:solidFill>
                  <a:srgbClr val="000000"/>
                </a:solidFill>
                <a:latin typeface="Arial" panose="020B0604020202020204" pitchFamily="34" charset="0"/>
              </a:rPr>
              <a:t>, int </a:t>
            </a:r>
            <a:r>
              <a:rPr lang="en-US" sz="2600">
                <a:solidFill>
                  <a:srgbClr val="000000"/>
                </a:solidFill>
                <a:latin typeface="Arial" panose="020B0604020202020204" pitchFamily="34" charset="0"/>
              </a:rPr>
              <a:t>resultCode</a:t>
            </a:r>
            <a:r>
              <a:rPr lang="en-US" sz="2600" b="1">
                <a:solidFill>
                  <a:srgbClr val="000000"/>
                </a:solidFill>
                <a:latin typeface="Arial" panose="020B0604020202020204" pitchFamily="34" charset="0"/>
              </a:rPr>
              <a:t>, Intent </a:t>
            </a:r>
            <a:r>
              <a:rPr lang="en-US" sz="2600">
                <a:solidFill>
                  <a:srgbClr val="000000"/>
                </a:solidFill>
                <a:latin typeface="Arial" panose="020B0604020202020204" pitchFamily="34" charset="0"/>
              </a:rPr>
              <a:t>data</a:t>
            </a:r>
            <a:r>
              <a:rPr lang="en-US" sz="2600" b="1">
                <a:solidFill>
                  <a:srgbClr val="000000"/>
                </a:solidFill>
                <a:latin typeface="Arial" panose="020B0604020202020204" pitchFamily="34" charset="0"/>
              </a:rPr>
              <a:t>) </a:t>
            </a:r>
            <a:endParaRPr lang="en-US" sz="2600">
              <a:solidFill>
                <a:srgbClr val="000000"/>
              </a:solidFill>
              <a:latin typeface="Arial" panose="020B0604020202020204" pitchFamily="34" charset="0"/>
            </a:endParaRPr>
          </a:p>
          <a:p>
            <a:r>
              <a:rPr lang="en-US" sz="1900">
                <a:solidFill>
                  <a:srgbClr val="000000"/>
                </a:solidFill>
                <a:latin typeface="Wingdings 3" panose="05040102010807070707" pitchFamily="18" charset="2"/>
              </a:rPr>
              <a:t></a:t>
            </a:r>
            <a:r>
              <a:rPr lang="en-US" sz="2600">
                <a:solidFill>
                  <a:srgbClr val="000000"/>
                </a:solidFill>
                <a:latin typeface="Arial" panose="020B0604020202020204" pitchFamily="34" charset="0"/>
              </a:rPr>
              <a:t>If a child activity fails for any reason (such as crashing), the parent activity will receive a result with the code </a:t>
            </a:r>
            <a:r>
              <a:rPr lang="en-US" sz="2600" b="1">
                <a:solidFill>
                  <a:srgbClr val="000000"/>
                </a:solidFill>
                <a:latin typeface="Arial" panose="020B0604020202020204" pitchFamily="34" charset="0"/>
              </a:rPr>
              <a:t>RESULT_CANCELED. </a:t>
            </a:r>
            <a:endParaRPr lang="en-US" sz="2600">
              <a:solidFill>
                <a:srgbClr val="000000"/>
              </a:solidFill>
              <a:latin typeface="Arial" panose="020B0604020202020204" pitchFamily="34" charset="0"/>
            </a:endParaRPr>
          </a:p>
        </p:txBody>
      </p:sp>
    </p:spTree>
    <p:extLst>
      <p:ext uri="{BB962C8B-B14F-4D97-AF65-F5344CB8AC3E}">
        <p14:creationId xmlns:p14="http://schemas.microsoft.com/office/powerpoint/2010/main" val="4636485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19</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4925376" y="470769"/>
            <a:ext cx="3505319" cy="535531"/>
          </a:xfrm>
          <a:prstGeom prst="rect">
            <a:avLst/>
          </a:prstGeom>
        </p:spPr>
        <p:txBody>
          <a:bodyPr wrap="none">
            <a:spAutoFit/>
          </a:bodyPr>
          <a:lstStyle/>
          <a:p>
            <a:pPr>
              <a:lnSpc>
                <a:spcPct val="120000"/>
              </a:lnSpc>
            </a:pPr>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rPr>
              <a:t>LinearLayout: </a:t>
            </a:r>
            <a:r>
              <a:rPr lang="en-US" sz="2400" smtClean="0">
                <a:solidFill>
                  <a:srgbClr val="000000"/>
                </a:solidFill>
                <a:latin typeface="Arial" panose="020B0604020202020204" pitchFamily="34" charset="0"/>
              </a:rPr>
              <a:t>Weight</a:t>
            </a:r>
            <a:r>
              <a:rPr lang="en-US" sz="2400" b="1" smtClean="0">
                <a:solidFill>
                  <a:srgbClr val="000000"/>
                </a:solidFill>
                <a:latin typeface="Arial" panose="020B0604020202020204" pitchFamily="34" charset="0"/>
              </a:rPr>
              <a:t> </a:t>
            </a:r>
            <a:endParaRPr lang="en-US" sz="2400" b="1">
              <a:solidFill>
                <a:srgbClr val="000000"/>
              </a:solidFill>
              <a:latin typeface="Arial" panose="020B0604020202020204" pitchFamily="34" charset="0"/>
            </a:endParaRPr>
          </a:p>
        </p:txBody>
      </p:sp>
      <p:sp>
        <p:nvSpPr>
          <p:cNvPr id="4" name="Rectangle 3"/>
          <p:cNvSpPr/>
          <p:nvPr/>
        </p:nvSpPr>
        <p:spPr>
          <a:xfrm>
            <a:off x="353376" y="914400"/>
            <a:ext cx="4904424" cy="5780044"/>
          </a:xfrm>
          <a:prstGeom prst="rect">
            <a:avLst/>
          </a:prstGeom>
        </p:spPr>
        <p:txBody>
          <a:bodyPr wrap="square">
            <a:spAutoFit/>
          </a:bodyPr>
          <a:lstStyle/>
          <a:p>
            <a:pPr>
              <a:lnSpc>
                <a:spcPct val="11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It is used to proportionally assign space to widgets in a view. </a:t>
            </a:r>
          </a:p>
          <a:p>
            <a:pPr>
              <a:lnSpc>
                <a:spcPct val="11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You set </a:t>
            </a:r>
            <a:r>
              <a:rPr lang="en-US" sz="2400">
                <a:solidFill>
                  <a:srgbClr val="FF0000"/>
                </a:solidFill>
                <a:latin typeface="Arial" panose="020B0604020202020204" pitchFamily="34" charset="0"/>
              </a:rPr>
              <a:t>android:layout_weight </a:t>
            </a:r>
            <a:r>
              <a:rPr lang="en-US" sz="2400">
                <a:solidFill>
                  <a:srgbClr val="000000"/>
                </a:solidFill>
                <a:latin typeface="Arial" panose="020B0604020202020204" pitchFamily="34" charset="0"/>
              </a:rPr>
              <a:t>to a value (1, 2, 3, …) to indicates what proportion of the free space should go to that widget. </a:t>
            </a:r>
          </a:p>
          <a:p>
            <a:pPr>
              <a:lnSpc>
                <a:spcPct val="11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Example Both the TextView and the Button widgets have been set as in the previous example. Both have the additional property </a:t>
            </a:r>
            <a:r>
              <a:rPr lang="en-US" sz="2400">
                <a:solidFill>
                  <a:srgbClr val="FF0000"/>
                </a:solidFill>
                <a:latin typeface="Arial" panose="020B0604020202020204" pitchFamily="34" charset="0"/>
              </a:rPr>
              <a:t>android:layout_weight="</a:t>
            </a:r>
            <a:r>
              <a:rPr lang="en-US" sz="2400" smtClean="0">
                <a:solidFill>
                  <a:srgbClr val="FF0000"/>
                </a:solidFill>
                <a:latin typeface="Arial" panose="020B0604020202020204" pitchFamily="34" charset="0"/>
              </a:rPr>
              <a:t>1</a:t>
            </a:r>
            <a:r>
              <a:rPr lang="en-US" sz="2400">
                <a:solidFill>
                  <a:srgbClr val="FF0000"/>
                </a:solidFill>
                <a:latin typeface="Arial" panose="020B0604020202020204" pitchFamily="34" charset="0"/>
              </a:rPr>
              <a:t>"</a:t>
            </a:r>
            <a:r>
              <a:rPr lang="en-US" sz="2400" smtClean="0">
                <a:solidFill>
                  <a:srgbClr val="FF0000"/>
                </a:solidFill>
                <a:latin typeface="Arial" panose="020B0604020202020204" pitchFamily="34" charset="0"/>
              </a:rPr>
              <a:t> </a:t>
            </a:r>
            <a:r>
              <a:rPr lang="en-US" sz="2400">
                <a:solidFill>
                  <a:srgbClr val="000000"/>
                </a:solidFill>
                <a:latin typeface="Arial" panose="020B0604020202020204" pitchFamily="34" charset="0"/>
              </a:rPr>
              <a:t>whereas the EditTextcontrol has </a:t>
            </a:r>
            <a:r>
              <a:rPr lang="en-US" sz="2400">
                <a:solidFill>
                  <a:srgbClr val="FF0000"/>
                </a:solidFill>
                <a:latin typeface="Arial" panose="020B0604020202020204" pitchFamily="34" charset="0"/>
              </a:rPr>
              <a:t>android:layout_weight="</a:t>
            </a:r>
            <a:r>
              <a:rPr lang="en-US" sz="2400" smtClean="0">
                <a:solidFill>
                  <a:srgbClr val="FF0000"/>
                </a:solidFill>
                <a:latin typeface="Arial" panose="020B0604020202020204" pitchFamily="34" charset="0"/>
              </a:rPr>
              <a:t>2</a:t>
            </a:r>
            <a:r>
              <a:rPr lang="en-US" sz="2400">
                <a:solidFill>
                  <a:srgbClr val="FF0000"/>
                </a:solidFill>
                <a:latin typeface="Arial" panose="020B0604020202020204" pitchFamily="34" charset="0"/>
              </a:rPr>
              <a:t>"</a:t>
            </a:r>
            <a:r>
              <a:rPr lang="en-US" sz="2400" smtClean="0">
                <a:solidFill>
                  <a:srgbClr val="FF0000"/>
                </a:solidFill>
                <a:latin typeface="Arial" panose="020B0604020202020204" pitchFamily="34" charset="0"/>
              </a:rPr>
              <a:t> </a:t>
            </a:r>
            <a:endParaRPr lang="en-US" sz="2400">
              <a:solidFill>
                <a:srgbClr val="FF0000"/>
              </a:solidFill>
              <a:latin typeface="Arial" panose="020B0604020202020204" pitchFamily="34" charset="0"/>
            </a:endParaRPr>
          </a:p>
          <a:p>
            <a:pPr>
              <a:lnSpc>
                <a:spcPct val="11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Default value is 0 </a:t>
            </a:r>
          </a:p>
        </p:txBody>
      </p:sp>
      <p:pic>
        <p:nvPicPr>
          <p:cNvPr id="7" name="Picture 6"/>
          <p:cNvPicPr>
            <a:picLocks noChangeAspect="1"/>
          </p:cNvPicPr>
          <p:nvPr/>
        </p:nvPicPr>
        <p:blipFill>
          <a:blip r:embed="rId3"/>
          <a:stretch>
            <a:fillRect/>
          </a:stretch>
        </p:blipFill>
        <p:spPr>
          <a:xfrm>
            <a:off x="5105400" y="1371600"/>
            <a:ext cx="3958226" cy="4800600"/>
          </a:xfrm>
          <a:prstGeom prst="rect">
            <a:avLst/>
          </a:prstGeom>
        </p:spPr>
      </p:pic>
    </p:spTree>
    <p:extLst>
      <p:ext uri="{BB962C8B-B14F-4D97-AF65-F5344CB8AC3E}">
        <p14:creationId xmlns:p14="http://schemas.microsoft.com/office/powerpoint/2010/main" val="255055652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190</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8.3 Getting results from Intents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647165" y="1295400"/>
            <a:ext cx="7942301" cy="4267200"/>
          </a:xfrm>
          <a:prstGeom prst="rect">
            <a:avLst/>
          </a:prstGeom>
        </p:spPr>
      </p:pic>
    </p:spTree>
    <p:extLst>
      <p:ext uri="{BB962C8B-B14F-4D97-AF65-F5344CB8AC3E}">
        <p14:creationId xmlns:p14="http://schemas.microsoft.com/office/powerpoint/2010/main" val="4146958516"/>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191</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8.3 Getting results from Intents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TextBox 1"/>
          <p:cNvSpPr txBox="1"/>
          <p:nvPr/>
        </p:nvSpPr>
        <p:spPr>
          <a:xfrm>
            <a:off x="5105820" y="464220"/>
            <a:ext cx="1241878" cy="461665"/>
          </a:xfrm>
          <a:prstGeom prst="rect">
            <a:avLst/>
          </a:prstGeom>
          <a:noFill/>
        </p:spPr>
        <p:txBody>
          <a:bodyPr wrap="none" rtlCol="0">
            <a:spAutoFit/>
          </a:bodyPr>
          <a:lstStyle/>
          <a:p>
            <a:r>
              <a:rPr lang="en-US" sz="2400" smtClean="0"/>
              <a:t>Example</a:t>
            </a:r>
            <a:endParaRPr lang="en-US" sz="2400"/>
          </a:p>
        </p:txBody>
      </p:sp>
      <p:pic>
        <p:nvPicPr>
          <p:cNvPr id="3" name="Picture 2"/>
          <p:cNvPicPr>
            <a:picLocks noChangeAspect="1"/>
          </p:cNvPicPr>
          <p:nvPr/>
        </p:nvPicPr>
        <p:blipFill rotWithShape="1">
          <a:blip r:embed="rId3"/>
          <a:srcRect l="-105" t="4716" r="41219" b="29273"/>
          <a:stretch/>
        </p:blipFill>
        <p:spPr>
          <a:xfrm>
            <a:off x="334356" y="3352800"/>
            <a:ext cx="2682651" cy="2743200"/>
          </a:xfrm>
          <a:prstGeom prst="rect">
            <a:avLst/>
          </a:prstGeom>
        </p:spPr>
      </p:pic>
      <p:pic>
        <p:nvPicPr>
          <p:cNvPr id="4" name="Picture 3"/>
          <p:cNvPicPr>
            <a:picLocks noChangeAspect="1"/>
          </p:cNvPicPr>
          <p:nvPr/>
        </p:nvPicPr>
        <p:blipFill rotWithShape="1">
          <a:blip r:embed="rId4"/>
          <a:srcRect t="4479" r="42653" b="21651"/>
          <a:stretch/>
        </p:blipFill>
        <p:spPr>
          <a:xfrm>
            <a:off x="3228109" y="1618612"/>
            <a:ext cx="2723745" cy="3200400"/>
          </a:xfrm>
          <a:prstGeom prst="rect">
            <a:avLst/>
          </a:prstGeom>
        </p:spPr>
      </p:pic>
      <p:pic>
        <p:nvPicPr>
          <p:cNvPr id="13" name="Picture 12"/>
          <p:cNvPicPr>
            <a:picLocks noChangeAspect="1"/>
          </p:cNvPicPr>
          <p:nvPr/>
        </p:nvPicPr>
        <p:blipFill rotWithShape="1">
          <a:blip r:embed="rId5"/>
          <a:srcRect t="4667" r="41653" b="40323"/>
          <a:stretch/>
        </p:blipFill>
        <p:spPr>
          <a:xfrm>
            <a:off x="6286929" y="925885"/>
            <a:ext cx="2666142" cy="2292927"/>
          </a:xfrm>
          <a:prstGeom prst="rect">
            <a:avLst/>
          </a:prstGeom>
          <a:ln>
            <a:solidFill>
              <a:schemeClr val="tx1"/>
            </a:solidFill>
          </a:ln>
        </p:spPr>
      </p:pic>
      <p:sp>
        <p:nvSpPr>
          <p:cNvPr id="7" name="TextBox 6"/>
          <p:cNvSpPr txBox="1"/>
          <p:nvPr/>
        </p:nvSpPr>
        <p:spPr>
          <a:xfrm>
            <a:off x="304800" y="2173069"/>
            <a:ext cx="2571345" cy="830997"/>
          </a:xfrm>
          <a:prstGeom prst="rect">
            <a:avLst/>
          </a:prstGeom>
          <a:noFill/>
        </p:spPr>
        <p:txBody>
          <a:bodyPr wrap="square" rtlCol="0">
            <a:spAutoFit/>
          </a:bodyPr>
          <a:lstStyle/>
          <a:p>
            <a:r>
              <a:rPr lang="en-US" sz="2400" smtClean="0"/>
              <a:t>1) Load list person on the ListView</a:t>
            </a:r>
            <a:endParaRPr lang="en-US" sz="2400"/>
          </a:p>
        </p:txBody>
      </p:sp>
      <p:sp>
        <p:nvSpPr>
          <p:cNvPr id="15" name="TextBox 14"/>
          <p:cNvSpPr txBox="1"/>
          <p:nvPr/>
        </p:nvSpPr>
        <p:spPr>
          <a:xfrm>
            <a:off x="3380509" y="5029200"/>
            <a:ext cx="3172691" cy="1200329"/>
          </a:xfrm>
          <a:prstGeom prst="rect">
            <a:avLst/>
          </a:prstGeom>
          <a:noFill/>
        </p:spPr>
        <p:txBody>
          <a:bodyPr wrap="square" rtlCol="0">
            <a:spAutoFit/>
          </a:bodyPr>
          <a:lstStyle/>
          <a:p>
            <a:r>
              <a:rPr lang="en-US" sz="2400" smtClean="0"/>
              <a:t>2) Long Item Press on the ListView and choose this menu item</a:t>
            </a:r>
            <a:endParaRPr lang="en-US" sz="2400"/>
          </a:p>
        </p:txBody>
      </p:sp>
      <p:sp>
        <p:nvSpPr>
          <p:cNvPr id="16" name="TextBox 15"/>
          <p:cNvSpPr txBox="1"/>
          <p:nvPr/>
        </p:nvSpPr>
        <p:spPr>
          <a:xfrm>
            <a:off x="6286929" y="3946176"/>
            <a:ext cx="2571345" cy="461665"/>
          </a:xfrm>
          <a:prstGeom prst="rect">
            <a:avLst/>
          </a:prstGeom>
          <a:noFill/>
        </p:spPr>
        <p:txBody>
          <a:bodyPr wrap="square" rtlCol="0">
            <a:spAutoFit/>
          </a:bodyPr>
          <a:lstStyle/>
          <a:p>
            <a:r>
              <a:rPr lang="en-US" sz="2400" smtClean="0"/>
              <a:t>3) Click Lưu Button</a:t>
            </a:r>
            <a:endParaRPr lang="en-US" sz="2400"/>
          </a:p>
        </p:txBody>
      </p:sp>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964440" y="2830680"/>
              <a:ext cx="6402960" cy="2554200"/>
            </p14:xfrm>
          </p:contentPart>
        </mc:Choice>
        <mc:Fallback xmlns="">
          <p:pic>
            <p:nvPicPr>
              <p:cNvPr id="8" name="Ink 7"/>
              <p:cNvPicPr/>
              <p:nvPr/>
            </p:nvPicPr>
            <p:blipFill>
              <a:blip r:embed="rId7"/>
              <a:stretch>
                <a:fillRect/>
              </a:stretch>
            </p:blipFill>
            <p:spPr>
              <a:xfrm>
                <a:off x="955080" y="2821320"/>
                <a:ext cx="6421680" cy="2572920"/>
              </a:xfrm>
              <a:prstGeom prst="rect">
                <a:avLst/>
              </a:prstGeom>
            </p:spPr>
          </p:pic>
        </mc:Fallback>
      </mc:AlternateContent>
    </p:spTree>
    <p:extLst>
      <p:ext uri="{BB962C8B-B14F-4D97-AF65-F5344CB8AC3E}">
        <p14:creationId xmlns:p14="http://schemas.microsoft.com/office/powerpoint/2010/main" val="88009595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192</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8.3 Getting results from Intents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10" name="Picture 9"/>
          <p:cNvPicPr>
            <a:picLocks noChangeAspect="1"/>
          </p:cNvPicPr>
          <p:nvPr/>
        </p:nvPicPr>
        <p:blipFill rotWithShape="1">
          <a:blip r:embed="rId3"/>
          <a:srcRect t="4703" r="42821" b="27713"/>
          <a:stretch/>
        </p:blipFill>
        <p:spPr>
          <a:xfrm>
            <a:off x="479321" y="3429000"/>
            <a:ext cx="2564340" cy="2764820"/>
          </a:xfrm>
          <a:prstGeom prst="rect">
            <a:avLst/>
          </a:prstGeom>
        </p:spPr>
      </p:pic>
      <p:pic>
        <p:nvPicPr>
          <p:cNvPr id="4" name="Picture 3"/>
          <p:cNvPicPr>
            <a:picLocks noChangeAspect="1"/>
          </p:cNvPicPr>
          <p:nvPr/>
        </p:nvPicPr>
        <p:blipFill rotWithShape="1">
          <a:blip r:embed="rId4"/>
          <a:srcRect t="5746" r="41398" b="20384"/>
          <a:stretch/>
        </p:blipFill>
        <p:spPr>
          <a:xfrm>
            <a:off x="3200400" y="1230010"/>
            <a:ext cx="2773925" cy="3189590"/>
          </a:xfrm>
          <a:prstGeom prst="rect">
            <a:avLst/>
          </a:prstGeom>
        </p:spPr>
      </p:pic>
      <p:pic>
        <p:nvPicPr>
          <p:cNvPr id="5" name="Picture 4"/>
          <p:cNvPicPr>
            <a:picLocks noChangeAspect="1"/>
          </p:cNvPicPr>
          <p:nvPr/>
        </p:nvPicPr>
        <p:blipFill rotWithShape="1">
          <a:blip r:embed="rId5"/>
          <a:srcRect t="4714" r="42653" b="46563"/>
          <a:stretch/>
        </p:blipFill>
        <p:spPr>
          <a:xfrm>
            <a:off x="6248400" y="762001"/>
            <a:ext cx="2590800" cy="2007870"/>
          </a:xfrm>
          <a:prstGeom prst="rect">
            <a:avLst/>
          </a:prstGeom>
          <a:ln>
            <a:solidFill>
              <a:schemeClr val="tx1"/>
            </a:solidFill>
          </a:ln>
        </p:spPr>
      </p:pic>
      <p:sp>
        <p:nvSpPr>
          <p:cNvPr id="14" name="TextBox 13"/>
          <p:cNvSpPr txBox="1"/>
          <p:nvPr/>
        </p:nvSpPr>
        <p:spPr>
          <a:xfrm>
            <a:off x="304800" y="2209800"/>
            <a:ext cx="2571345" cy="830997"/>
          </a:xfrm>
          <a:prstGeom prst="rect">
            <a:avLst/>
          </a:prstGeom>
          <a:noFill/>
        </p:spPr>
        <p:txBody>
          <a:bodyPr wrap="square" rtlCol="0">
            <a:spAutoFit/>
          </a:bodyPr>
          <a:lstStyle/>
          <a:p>
            <a:r>
              <a:rPr lang="en-US" sz="2400" smtClean="0"/>
              <a:t>1) Load list person on the ListView</a:t>
            </a:r>
            <a:endParaRPr lang="en-US" sz="2400"/>
          </a:p>
        </p:txBody>
      </p:sp>
      <p:sp>
        <p:nvSpPr>
          <p:cNvPr id="15" name="TextBox 14"/>
          <p:cNvSpPr txBox="1"/>
          <p:nvPr/>
        </p:nvSpPr>
        <p:spPr>
          <a:xfrm>
            <a:off x="3380509" y="5058868"/>
            <a:ext cx="3172691" cy="1200329"/>
          </a:xfrm>
          <a:prstGeom prst="rect">
            <a:avLst/>
          </a:prstGeom>
          <a:noFill/>
        </p:spPr>
        <p:txBody>
          <a:bodyPr wrap="square" rtlCol="0">
            <a:spAutoFit/>
          </a:bodyPr>
          <a:lstStyle/>
          <a:p>
            <a:r>
              <a:rPr lang="en-US" sz="2400" smtClean="0"/>
              <a:t>2) Long Item Press on the ListView and choose this menu item</a:t>
            </a:r>
            <a:endParaRPr lang="en-US" sz="2400"/>
          </a:p>
        </p:txBody>
      </p:sp>
      <p:sp>
        <p:nvSpPr>
          <p:cNvPr id="16" name="TextBox 15"/>
          <p:cNvSpPr txBox="1"/>
          <p:nvPr/>
        </p:nvSpPr>
        <p:spPr>
          <a:xfrm>
            <a:off x="6286929" y="4269847"/>
            <a:ext cx="2571345" cy="461665"/>
          </a:xfrm>
          <a:prstGeom prst="rect">
            <a:avLst/>
          </a:prstGeom>
          <a:noFill/>
        </p:spPr>
        <p:txBody>
          <a:bodyPr wrap="square" rtlCol="0">
            <a:spAutoFit/>
          </a:bodyPr>
          <a:lstStyle/>
          <a:p>
            <a:r>
              <a:rPr lang="en-US" sz="2400" smtClean="0"/>
              <a:t>3) Click Lưu Button</a:t>
            </a:r>
            <a:endParaRPr lang="en-US" sz="2400"/>
          </a:p>
        </p:txBody>
      </p:sp>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1009080" y="2116440"/>
              <a:ext cx="7278120" cy="3527640"/>
            </p14:xfrm>
          </p:contentPart>
        </mc:Choice>
        <mc:Fallback xmlns="">
          <p:pic>
            <p:nvPicPr>
              <p:cNvPr id="7" name="Ink 6"/>
              <p:cNvPicPr/>
              <p:nvPr/>
            </p:nvPicPr>
            <p:blipFill>
              <a:blip r:embed="rId7"/>
              <a:stretch>
                <a:fillRect/>
              </a:stretch>
            </p:blipFill>
            <p:spPr>
              <a:xfrm>
                <a:off x="999720" y="2107080"/>
                <a:ext cx="7296840" cy="3546360"/>
              </a:xfrm>
              <a:prstGeom prst="rect">
                <a:avLst/>
              </a:prstGeom>
            </p:spPr>
          </p:pic>
        </mc:Fallback>
      </mc:AlternateContent>
    </p:spTree>
    <p:extLst>
      <p:ext uri="{BB962C8B-B14F-4D97-AF65-F5344CB8AC3E}">
        <p14:creationId xmlns:p14="http://schemas.microsoft.com/office/powerpoint/2010/main" val="1109552120"/>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193</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8.3 Getting results from Intents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8" name="Picture 7"/>
          <p:cNvPicPr>
            <a:picLocks noChangeAspect="1"/>
          </p:cNvPicPr>
          <p:nvPr/>
        </p:nvPicPr>
        <p:blipFill rotWithShape="1">
          <a:blip r:embed="rId3"/>
          <a:srcRect t="5954" r="42261" b="28035"/>
          <a:stretch/>
        </p:blipFill>
        <p:spPr>
          <a:xfrm>
            <a:off x="270164" y="3200398"/>
            <a:ext cx="2776517" cy="2895601"/>
          </a:xfrm>
          <a:prstGeom prst="rect">
            <a:avLst/>
          </a:prstGeom>
        </p:spPr>
      </p:pic>
      <p:pic>
        <p:nvPicPr>
          <p:cNvPr id="9" name="Picture 8"/>
          <p:cNvPicPr>
            <a:picLocks noChangeAspect="1"/>
          </p:cNvPicPr>
          <p:nvPr/>
        </p:nvPicPr>
        <p:blipFill rotWithShape="1">
          <a:blip r:embed="rId4"/>
          <a:srcRect t="5239" r="41577" b="25606"/>
          <a:stretch/>
        </p:blipFill>
        <p:spPr>
          <a:xfrm>
            <a:off x="3276600" y="1524000"/>
            <a:ext cx="2752293" cy="2971801"/>
          </a:xfrm>
          <a:prstGeom prst="rect">
            <a:avLst/>
          </a:prstGeom>
        </p:spPr>
      </p:pic>
      <p:pic>
        <p:nvPicPr>
          <p:cNvPr id="11" name="Picture 10"/>
          <p:cNvPicPr>
            <a:picLocks noChangeAspect="1"/>
          </p:cNvPicPr>
          <p:nvPr/>
        </p:nvPicPr>
        <p:blipFill rotWithShape="1">
          <a:blip r:embed="rId5"/>
          <a:srcRect t="4420" r="42832" b="51571"/>
          <a:stretch/>
        </p:blipFill>
        <p:spPr>
          <a:xfrm>
            <a:off x="6265739" y="457200"/>
            <a:ext cx="2645765" cy="1857841"/>
          </a:xfrm>
          <a:prstGeom prst="rect">
            <a:avLst/>
          </a:prstGeom>
          <a:ln>
            <a:solidFill>
              <a:schemeClr val="tx1"/>
            </a:solidFill>
          </a:ln>
        </p:spPr>
      </p:pic>
      <p:sp>
        <p:nvSpPr>
          <p:cNvPr id="18" name="TextBox 17"/>
          <p:cNvSpPr txBox="1"/>
          <p:nvPr/>
        </p:nvSpPr>
        <p:spPr>
          <a:xfrm>
            <a:off x="171940" y="1899542"/>
            <a:ext cx="2571345" cy="830997"/>
          </a:xfrm>
          <a:prstGeom prst="rect">
            <a:avLst/>
          </a:prstGeom>
          <a:noFill/>
        </p:spPr>
        <p:txBody>
          <a:bodyPr wrap="square" rtlCol="0">
            <a:spAutoFit/>
          </a:bodyPr>
          <a:lstStyle/>
          <a:p>
            <a:r>
              <a:rPr lang="en-US" sz="2400" smtClean="0"/>
              <a:t>1) Load list person on the ListView</a:t>
            </a:r>
            <a:endParaRPr lang="en-US" sz="2400"/>
          </a:p>
        </p:txBody>
      </p:sp>
      <p:sp>
        <p:nvSpPr>
          <p:cNvPr id="19" name="TextBox 18"/>
          <p:cNvSpPr txBox="1"/>
          <p:nvPr/>
        </p:nvSpPr>
        <p:spPr>
          <a:xfrm>
            <a:off x="3505200" y="5054601"/>
            <a:ext cx="3706091" cy="1200329"/>
          </a:xfrm>
          <a:prstGeom prst="rect">
            <a:avLst/>
          </a:prstGeom>
          <a:noFill/>
        </p:spPr>
        <p:txBody>
          <a:bodyPr wrap="square" rtlCol="0">
            <a:spAutoFit/>
          </a:bodyPr>
          <a:lstStyle/>
          <a:p>
            <a:r>
              <a:rPr lang="en-US" sz="2400" smtClean="0"/>
              <a:t>2) Long Item Press on “ty Be’o” item on the ListView and choose this menu item</a:t>
            </a:r>
            <a:endParaRPr lang="en-US" sz="2400"/>
          </a:p>
        </p:txBody>
      </p:sp>
      <p:sp>
        <p:nvSpPr>
          <p:cNvPr id="20" name="TextBox 19"/>
          <p:cNvSpPr txBox="1"/>
          <p:nvPr/>
        </p:nvSpPr>
        <p:spPr>
          <a:xfrm>
            <a:off x="6340159" y="3719727"/>
            <a:ext cx="2571345" cy="461665"/>
          </a:xfrm>
          <a:prstGeom prst="rect">
            <a:avLst/>
          </a:prstGeom>
          <a:noFill/>
        </p:spPr>
        <p:txBody>
          <a:bodyPr wrap="square" rtlCol="0">
            <a:spAutoFit/>
          </a:bodyPr>
          <a:lstStyle/>
          <a:p>
            <a:r>
              <a:rPr lang="en-US" sz="2400" smtClean="0"/>
              <a:t>3) Click Co Button</a:t>
            </a:r>
            <a:endParaRPr lang="en-US" sz="2400"/>
          </a:p>
        </p:txBody>
      </p:sp>
      <mc:AlternateContent xmlns:mc="http://schemas.openxmlformats.org/markup-compatibility/2006" xmlns:p14="http://schemas.microsoft.com/office/powerpoint/2010/main">
        <mc:Choice Requires="p14">
          <p:contentPart p14:bwMode="auto" r:id="rId6">
            <p14:nvContentPartPr>
              <p14:cNvPr id="12" name="Ink 11"/>
              <p14:cNvContentPartPr/>
              <p14:nvPr/>
            </p14:nvContentPartPr>
            <p14:xfrm>
              <a:off x="366120" y="4563000"/>
              <a:ext cx="705960" cy="72000"/>
            </p14:xfrm>
          </p:contentPart>
        </mc:Choice>
        <mc:Fallback xmlns="">
          <p:pic>
            <p:nvPicPr>
              <p:cNvPr id="12" name="Ink 11"/>
              <p:cNvPicPr/>
              <p:nvPr/>
            </p:nvPicPr>
            <p:blipFill>
              <a:blip r:embed="rId7"/>
              <a:stretch>
                <a:fillRect/>
              </a:stretch>
            </p:blipFill>
            <p:spPr>
              <a:xfrm>
                <a:off x="350280" y="4499640"/>
                <a:ext cx="7376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p14:cNvContentPartPr/>
              <p14:nvPr/>
            </p14:nvContentPartPr>
            <p14:xfrm>
              <a:off x="928800" y="2089440"/>
              <a:ext cx="6885000" cy="3768840"/>
            </p14:xfrm>
          </p:contentPart>
        </mc:Choice>
        <mc:Fallback xmlns="">
          <p:pic>
            <p:nvPicPr>
              <p:cNvPr id="13" name="Ink 12"/>
              <p:cNvPicPr/>
              <p:nvPr/>
            </p:nvPicPr>
            <p:blipFill>
              <a:blip r:embed="rId9"/>
              <a:stretch>
                <a:fillRect/>
              </a:stretch>
            </p:blipFill>
            <p:spPr>
              <a:xfrm>
                <a:off x="919440" y="2080080"/>
                <a:ext cx="6903720" cy="3787560"/>
              </a:xfrm>
              <a:prstGeom prst="rect">
                <a:avLst/>
              </a:prstGeom>
            </p:spPr>
          </p:pic>
        </mc:Fallback>
      </mc:AlternateContent>
    </p:spTree>
    <p:extLst>
      <p:ext uri="{BB962C8B-B14F-4D97-AF65-F5344CB8AC3E}">
        <p14:creationId xmlns:p14="http://schemas.microsoft.com/office/powerpoint/2010/main" val="3863510465"/>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194</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8.3 Getting results from Intents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6587836" y="464127"/>
            <a:ext cx="2209800" cy="5906965"/>
          </a:xfrm>
          <a:prstGeom prst="rect">
            <a:avLst/>
          </a:prstGeom>
          <a:ln>
            <a:solidFill>
              <a:srgbClr val="C00000"/>
            </a:solidFill>
          </a:ln>
        </p:spPr>
      </p:pic>
      <p:sp>
        <p:nvSpPr>
          <p:cNvPr id="3" name="TextBox 2"/>
          <p:cNvSpPr txBox="1"/>
          <p:nvPr/>
        </p:nvSpPr>
        <p:spPr>
          <a:xfrm>
            <a:off x="304801" y="1295400"/>
            <a:ext cx="6096000" cy="3046988"/>
          </a:xfrm>
          <a:prstGeom prst="rect">
            <a:avLst/>
          </a:prstGeom>
          <a:noFill/>
        </p:spPr>
        <p:txBody>
          <a:bodyPr wrap="square" rtlCol="0">
            <a:spAutoFit/>
          </a:bodyPr>
          <a:lstStyle/>
          <a:p>
            <a:pPr marL="342900" indent="-342900">
              <a:buAutoNum type="arabicParenR"/>
            </a:pPr>
            <a:r>
              <a:rPr lang="en-US" sz="2400" smtClean="0"/>
              <a:t>We create a new  Project with name LearnActivityForResult</a:t>
            </a:r>
          </a:p>
          <a:p>
            <a:pPr marL="342900" indent="-342900">
              <a:buAutoNum type="arabicParenR"/>
            </a:pPr>
            <a:r>
              <a:rPr lang="en-US" sz="2400" smtClean="0"/>
              <a:t>This project has 3 Activity, each Activity will have 1 Layout (see the picture)</a:t>
            </a:r>
          </a:p>
          <a:p>
            <a:pPr marL="342900" indent="-342900">
              <a:buAutoNum type="arabicParenR"/>
            </a:pPr>
            <a:r>
              <a:rPr lang="en-US" sz="2400" smtClean="0"/>
              <a:t>One Person Serializable class. This object will use to send from MainActivity to another sub activity and vice versa</a:t>
            </a:r>
          </a:p>
          <a:p>
            <a:pPr marL="342900" indent="-342900">
              <a:buAutoNum type="arabicParenR"/>
            </a:pPr>
            <a:r>
              <a:rPr lang="en-US" sz="2400" smtClean="0"/>
              <a:t>The contextmenu</a:t>
            </a:r>
            <a:endParaRPr lang="en-US" sz="2400"/>
          </a:p>
        </p:txBody>
      </p:sp>
    </p:spTree>
    <p:extLst>
      <p:ext uri="{BB962C8B-B14F-4D97-AF65-F5344CB8AC3E}">
        <p14:creationId xmlns:p14="http://schemas.microsoft.com/office/powerpoint/2010/main" val="41173349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195</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8.3 Getting results from Intents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TextBox 1"/>
          <p:cNvSpPr txBox="1"/>
          <p:nvPr/>
        </p:nvSpPr>
        <p:spPr>
          <a:xfrm>
            <a:off x="5123386" y="494274"/>
            <a:ext cx="3116751" cy="461665"/>
          </a:xfrm>
          <a:prstGeom prst="rect">
            <a:avLst/>
          </a:prstGeom>
          <a:noFill/>
        </p:spPr>
        <p:txBody>
          <a:bodyPr wrap="none" rtlCol="0">
            <a:spAutoFit/>
          </a:bodyPr>
          <a:lstStyle/>
          <a:p>
            <a:r>
              <a:rPr lang="en-US" sz="2400" smtClean="0"/>
              <a:t>The </a:t>
            </a:r>
            <a:r>
              <a:rPr lang="en-US" sz="2400" b="1" smtClean="0"/>
              <a:t>Person Serializable</a:t>
            </a:r>
            <a:endParaRPr lang="en-US" sz="2400" b="1"/>
          </a:p>
        </p:txBody>
      </p:sp>
      <p:pic>
        <p:nvPicPr>
          <p:cNvPr id="11" name="Picture 10"/>
          <p:cNvPicPr>
            <a:picLocks noChangeAspect="1"/>
          </p:cNvPicPr>
          <p:nvPr/>
        </p:nvPicPr>
        <p:blipFill>
          <a:blip r:embed="rId3"/>
          <a:stretch>
            <a:fillRect/>
          </a:stretch>
        </p:blipFill>
        <p:spPr>
          <a:xfrm>
            <a:off x="633310" y="1096846"/>
            <a:ext cx="6138938" cy="5227526"/>
          </a:xfrm>
          <a:prstGeom prst="rect">
            <a:avLst/>
          </a:prstGeom>
        </p:spPr>
      </p:pic>
      <p:sp>
        <p:nvSpPr>
          <p:cNvPr id="12" name="TextBox 11"/>
          <p:cNvSpPr txBox="1"/>
          <p:nvPr/>
        </p:nvSpPr>
        <p:spPr>
          <a:xfrm>
            <a:off x="5123386" y="1524000"/>
            <a:ext cx="3616207" cy="1323439"/>
          </a:xfrm>
          <a:prstGeom prst="rect">
            <a:avLst/>
          </a:prstGeom>
          <a:noFill/>
        </p:spPr>
        <p:txBody>
          <a:bodyPr wrap="square" rtlCol="0">
            <a:spAutoFit/>
          </a:bodyPr>
          <a:lstStyle/>
          <a:p>
            <a:r>
              <a:rPr lang="en-US" sz="2000" smtClean="0">
                <a:solidFill>
                  <a:srgbClr val="FF0000"/>
                </a:solidFill>
              </a:rPr>
              <a:t>This Object use to send from Activity A to another Activity B</a:t>
            </a:r>
          </a:p>
          <a:p>
            <a:r>
              <a:rPr lang="en-US" sz="2000" smtClean="0">
                <a:solidFill>
                  <a:srgbClr val="FF0000"/>
                </a:solidFill>
              </a:rPr>
              <a:t>And show on the ListView in the MainActivity</a:t>
            </a:r>
            <a:endParaRPr lang="en-US" sz="2000">
              <a:solidFill>
                <a:srgbClr val="FF0000"/>
              </a:solidFill>
            </a:endParaRPr>
          </a:p>
        </p:txBody>
      </p:sp>
      <mc:AlternateContent xmlns:mc="http://schemas.openxmlformats.org/markup-compatibility/2006" xmlns:p14="http://schemas.microsoft.com/office/powerpoint/2010/main">
        <mc:Choice Requires="p14">
          <p:contentPart p14:bwMode="auto" r:id="rId4">
            <p14:nvContentPartPr>
              <p14:cNvPr id="13" name="Ink 12"/>
              <p14:cNvContentPartPr/>
              <p14:nvPr/>
            </p14:nvContentPartPr>
            <p14:xfrm>
              <a:off x="3268440" y="1276920"/>
              <a:ext cx="1821960" cy="500400"/>
            </p14:xfrm>
          </p:contentPart>
        </mc:Choice>
        <mc:Fallback xmlns="">
          <p:pic>
            <p:nvPicPr>
              <p:cNvPr id="13" name="Ink 12"/>
              <p:cNvPicPr/>
              <p:nvPr/>
            </p:nvPicPr>
            <p:blipFill>
              <a:blip r:embed="rId5"/>
              <a:stretch>
                <a:fillRect/>
              </a:stretch>
            </p:blipFill>
            <p:spPr>
              <a:xfrm>
                <a:off x="3259080" y="1267560"/>
                <a:ext cx="1840680" cy="519120"/>
              </a:xfrm>
              <a:prstGeom prst="rect">
                <a:avLst/>
              </a:prstGeom>
            </p:spPr>
          </p:pic>
        </mc:Fallback>
      </mc:AlternateContent>
    </p:spTree>
    <p:extLst>
      <p:ext uri="{BB962C8B-B14F-4D97-AF65-F5344CB8AC3E}">
        <p14:creationId xmlns:p14="http://schemas.microsoft.com/office/powerpoint/2010/main" val="4025213051"/>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196</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8.3 Getting results from Intents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TextBox 1"/>
          <p:cNvSpPr txBox="1"/>
          <p:nvPr/>
        </p:nvSpPr>
        <p:spPr>
          <a:xfrm>
            <a:off x="5123386" y="494274"/>
            <a:ext cx="3437159" cy="461665"/>
          </a:xfrm>
          <a:prstGeom prst="rect">
            <a:avLst/>
          </a:prstGeom>
          <a:noFill/>
        </p:spPr>
        <p:txBody>
          <a:bodyPr wrap="none" rtlCol="0">
            <a:spAutoFit/>
          </a:bodyPr>
          <a:lstStyle/>
          <a:p>
            <a:r>
              <a:rPr lang="en-US" sz="2400" smtClean="0"/>
              <a:t>The </a:t>
            </a:r>
            <a:r>
              <a:rPr lang="en-US" sz="2400" b="1" smtClean="0"/>
              <a:t>mycontextmenu XML</a:t>
            </a:r>
            <a:endParaRPr lang="en-US" sz="2400" b="1"/>
          </a:p>
        </p:txBody>
      </p:sp>
      <p:pic>
        <p:nvPicPr>
          <p:cNvPr id="3" name="Picture 2"/>
          <p:cNvPicPr>
            <a:picLocks noChangeAspect="1"/>
          </p:cNvPicPr>
          <p:nvPr/>
        </p:nvPicPr>
        <p:blipFill>
          <a:blip r:embed="rId3"/>
          <a:stretch>
            <a:fillRect/>
          </a:stretch>
        </p:blipFill>
        <p:spPr>
          <a:xfrm>
            <a:off x="458689" y="1143000"/>
            <a:ext cx="6094511" cy="4800600"/>
          </a:xfrm>
          <a:prstGeom prst="rect">
            <a:avLst/>
          </a:prstGeom>
          <a:ln>
            <a:solidFill>
              <a:srgbClr val="C00000"/>
            </a:solidFill>
          </a:ln>
        </p:spPr>
      </p:pic>
      <p:pic>
        <p:nvPicPr>
          <p:cNvPr id="14" name="Picture 13"/>
          <p:cNvPicPr>
            <a:picLocks noChangeAspect="1"/>
          </p:cNvPicPr>
          <p:nvPr/>
        </p:nvPicPr>
        <p:blipFill rotWithShape="1">
          <a:blip r:embed="rId4"/>
          <a:srcRect l="-105" t="39555" r="41219" b="29273"/>
          <a:stretch/>
        </p:blipFill>
        <p:spPr>
          <a:xfrm>
            <a:off x="6004149" y="2180964"/>
            <a:ext cx="2682651" cy="129540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4188240" y="2187720"/>
              <a:ext cx="902160" cy="72000"/>
            </p14:xfrm>
          </p:contentPart>
        </mc:Choice>
        <mc:Fallback xmlns="">
          <p:pic>
            <p:nvPicPr>
              <p:cNvPr id="4" name="Ink 3"/>
              <p:cNvPicPr/>
              <p:nvPr/>
            </p:nvPicPr>
            <p:blipFill>
              <a:blip r:embed="rId6"/>
              <a:stretch>
                <a:fillRect/>
              </a:stretch>
            </p:blipFill>
            <p:spPr>
              <a:xfrm>
                <a:off x="4172400" y="2124360"/>
                <a:ext cx="9338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p14:cNvContentPartPr/>
              <p14:nvPr/>
            </p14:nvContentPartPr>
            <p14:xfrm>
              <a:off x="4205880" y="3482640"/>
              <a:ext cx="1063080" cy="27000"/>
            </p14:xfrm>
          </p:contentPart>
        </mc:Choice>
        <mc:Fallback xmlns="">
          <p:pic>
            <p:nvPicPr>
              <p:cNvPr id="5" name="Ink 4"/>
              <p:cNvPicPr/>
              <p:nvPr/>
            </p:nvPicPr>
            <p:blipFill>
              <a:blip r:embed="rId8"/>
              <a:stretch>
                <a:fillRect/>
              </a:stretch>
            </p:blipFill>
            <p:spPr>
              <a:xfrm>
                <a:off x="4190040" y="3418920"/>
                <a:ext cx="10947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4241880" y="4750560"/>
              <a:ext cx="1321920" cy="36000"/>
            </p14:xfrm>
          </p:contentPart>
        </mc:Choice>
        <mc:Fallback xmlns="">
          <p:pic>
            <p:nvPicPr>
              <p:cNvPr id="7" name="Ink 6"/>
              <p:cNvPicPr/>
              <p:nvPr/>
            </p:nvPicPr>
            <p:blipFill>
              <a:blip r:embed="rId10"/>
              <a:stretch>
                <a:fillRect/>
              </a:stretch>
            </p:blipFill>
            <p:spPr>
              <a:xfrm>
                <a:off x="4225680" y="4687200"/>
                <a:ext cx="13539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p14:cNvContentPartPr/>
              <p14:nvPr/>
            </p14:nvContentPartPr>
            <p14:xfrm>
              <a:off x="5259600" y="2902320"/>
              <a:ext cx="536400" cy="151920"/>
            </p14:xfrm>
          </p:contentPart>
        </mc:Choice>
        <mc:Fallback xmlns="">
          <p:pic>
            <p:nvPicPr>
              <p:cNvPr id="8" name="Ink 7"/>
              <p:cNvPicPr/>
              <p:nvPr/>
            </p:nvPicPr>
            <p:blipFill>
              <a:blip r:embed="rId12"/>
              <a:stretch>
                <a:fillRect/>
              </a:stretch>
            </p:blipFill>
            <p:spPr>
              <a:xfrm>
                <a:off x="5250240" y="2892960"/>
                <a:ext cx="555120" cy="170640"/>
              </a:xfrm>
              <a:prstGeom prst="rect">
                <a:avLst/>
              </a:prstGeom>
            </p:spPr>
          </p:pic>
        </mc:Fallback>
      </mc:AlternateContent>
    </p:spTree>
    <p:extLst>
      <p:ext uri="{BB962C8B-B14F-4D97-AF65-F5344CB8AC3E}">
        <p14:creationId xmlns:p14="http://schemas.microsoft.com/office/powerpoint/2010/main" val="3462264815"/>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197</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8.3 Getting results from Intents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TextBox 1"/>
          <p:cNvSpPr txBox="1"/>
          <p:nvPr/>
        </p:nvSpPr>
        <p:spPr>
          <a:xfrm>
            <a:off x="5123386" y="494274"/>
            <a:ext cx="2991525" cy="461665"/>
          </a:xfrm>
          <a:prstGeom prst="rect">
            <a:avLst/>
          </a:prstGeom>
          <a:noFill/>
        </p:spPr>
        <p:txBody>
          <a:bodyPr wrap="none" rtlCol="0">
            <a:spAutoFit/>
          </a:bodyPr>
          <a:lstStyle/>
          <a:p>
            <a:r>
              <a:rPr lang="en-US" sz="2400" smtClean="0"/>
              <a:t>The </a:t>
            </a:r>
            <a:r>
              <a:rPr lang="en-US" sz="2400" b="1" smtClean="0"/>
              <a:t>MainActivity XML</a:t>
            </a:r>
            <a:endParaRPr lang="en-US" sz="2400" b="1"/>
          </a:p>
        </p:txBody>
      </p:sp>
      <p:pic>
        <p:nvPicPr>
          <p:cNvPr id="3" name="Picture 2"/>
          <p:cNvPicPr>
            <a:picLocks noChangeAspect="1"/>
          </p:cNvPicPr>
          <p:nvPr/>
        </p:nvPicPr>
        <p:blipFill>
          <a:blip r:embed="rId3"/>
          <a:stretch>
            <a:fillRect/>
          </a:stretch>
        </p:blipFill>
        <p:spPr>
          <a:xfrm>
            <a:off x="444685" y="1076064"/>
            <a:ext cx="5666424" cy="5181596"/>
          </a:xfrm>
          <a:prstGeom prst="rect">
            <a:avLst/>
          </a:prstGeom>
        </p:spPr>
      </p:pic>
      <p:pic>
        <p:nvPicPr>
          <p:cNvPr id="14" name="Picture 13"/>
          <p:cNvPicPr>
            <a:picLocks noChangeAspect="1"/>
          </p:cNvPicPr>
          <p:nvPr/>
        </p:nvPicPr>
        <p:blipFill rotWithShape="1">
          <a:blip r:embed="rId4"/>
          <a:srcRect t="4667" r="41653" b="40323"/>
          <a:stretch/>
        </p:blipFill>
        <p:spPr>
          <a:xfrm>
            <a:off x="6279368" y="1905000"/>
            <a:ext cx="2666142" cy="2292927"/>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1455840" y="5009400"/>
              <a:ext cx="3339720" cy="89640"/>
            </p14:xfrm>
          </p:contentPart>
        </mc:Choice>
        <mc:Fallback xmlns="">
          <p:pic>
            <p:nvPicPr>
              <p:cNvPr id="8" name="Ink 7"/>
              <p:cNvPicPr/>
              <p:nvPr/>
            </p:nvPicPr>
            <p:blipFill>
              <a:blip r:embed="rId6"/>
              <a:stretch>
                <a:fillRect/>
              </a:stretch>
            </p:blipFill>
            <p:spPr>
              <a:xfrm>
                <a:off x="1439640" y="4946040"/>
                <a:ext cx="3372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2919960" y="5027400"/>
              <a:ext cx="1822320" cy="63000"/>
            </p14:xfrm>
          </p:contentPart>
        </mc:Choice>
        <mc:Fallback xmlns="">
          <p:pic>
            <p:nvPicPr>
              <p:cNvPr id="9" name="Ink 8"/>
              <p:cNvPicPr/>
              <p:nvPr/>
            </p:nvPicPr>
            <p:blipFill>
              <a:blip r:embed="rId8"/>
              <a:stretch>
                <a:fillRect/>
              </a:stretch>
            </p:blipFill>
            <p:spPr>
              <a:xfrm>
                <a:off x="2904120" y="4964040"/>
                <a:ext cx="18540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p14:cNvContentPartPr/>
              <p14:nvPr/>
            </p14:nvContentPartPr>
            <p14:xfrm>
              <a:off x="4509720" y="2553840"/>
              <a:ext cx="2464920" cy="2527560"/>
            </p14:xfrm>
          </p:contentPart>
        </mc:Choice>
        <mc:Fallback xmlns="">
          <p:pic>
            <p:nvPicPr>
              <p:cNvPr id="10" name="Ink 9"/>
              <p:cNvPicPr/>
              <p:nvPr/>
            </p:nvPicPr>
            <p:blipFill>
              <a:blip r:embed="rId10"/>
              <a:stretch>
                <a:fillRect/>
              </a:stretch>
            </p:blipFill>
            <p:spPr>
              <a:xfrm>
                <a:off x="4500360" y="2544480"/>
                <a:ext cx="2483640" cy="2546280"/>
              </a:xfrm>
              <a:prstGeom prst="rect">
                <a:avLst/>
              </a:prstGeom>
            </p:spPr>
          </p:pic>
        </mc:Fallback>
      </mc:AlternateContent>
      <p:sp>
        <p:nvSpPr>
          <p:cNvPr id="4" name="Right Brace 3"/>
          <p:cNvSpPr/>
          <p:nvPr/>
        </p:nvSpPr>
        <p:spPr>
          <a:xfrm>
            <a:off x="7110164" y="2827020"/>
            <a:ext cx="502275" cy="990600"/>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7414714" y="2989959"/>
            <a:ext cx="1464888" cy="369332"/>
          </a:xfrm>
          <a:prstGeom prst="rect">
            <a:avLst/>
          </a:prstGeom>
          <a:noFill/>
        </p:spPr>
        <p:txBody>
          <a:bodyPr wrap="none" rtlCol="0">
            <a:spAutoFit/>
          </a:bodyPr>
          <a:lstStyle/>
          <a:p>
            <a:r>
              <a:rPr lang="en-US" smtClean="0"/>
              <a:t>Person object</a:t>
            </a:r>
            <a:endParaRPr lang="en-US"/>
          </a:p>
        </p:txBody>
      </p:sp>
    </p:spTree>
    <p:extLst>
      <p:ext uri="{BB962C8B-B14F-4D97-AF65-F5344CB8AC3E}">
        <p14:creationId xmlns:p14="http://schemas.microsoft.com/office/powerpoint/2010/main" val="13752832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198</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8.3 Getting results from Intents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9" name="TextBox 8"/>
          <p:cNvSpPr txBox="1"/>
          <p:nvPr/>
        </p:nvSpPr>
        <p:spPr>
          <a:xfrm>
            <a:off x="5123386" y="494274"/>
            <a:ext cx="3265766" cy="461665"/>
          </a:xfrm>
          <a:prstGeom prst="rect">
            <a:avLst/>
          </a:prstGeom>
          <a:noFill/>
        </p:spPr>
        <p:txBody>
          <a:bodyPr wrap="none" rtlCol="0">
            <a:spAutoFit/>
          </a:bodyPr>
          <a:lstStyle/>
          <a:p>
            <a:r>
              <a:rPr lang="en-US" sz="2400" smtClean="0"/>
              <a:t>The </a:t>
            </a:r>
            <a:r>
              <a:rPr lang="en-US" sz="2400" b="1" smtClean="0"/>
              <a:t>MainActivity coding</a:t>
            </a:r>
            <a:endParaRPr lang="en-US" sz="2400" b="1"/>
          </a:p>
        </p:txBody>
      </p:sp>
      <p:pic>
        <p:nvPicPr>
          <p:cNvPr id="2" name="Picture 1"/>
          <p:cNvPicPr>
            <a:picLocks noChangeAspect="1"/>
          </p:cNvPicPr>
          <p:nvPr/>
        </p:nvPicPr>
        <p:blipFill>
          <a:blip r:embed="rId3"/>
          <a:stretch>
            <a:fillRect/>
          </a:stretch>
        </p:blipFill>
        <p:spPr>
          <a:xfrm>
            <a:off x="521875" y="1069137"/>
            <a:ext cx="6717125" cy="5330524"/>
          </a:xfrm>
          <a:prstGeom prst="rect">
            <a:avLst/>
          </a:prstGeom>
        </p:spPr>
      </p:pic>
      <p:sp>
        <p:nvSpPr>
          <p:cNvPr id="3" name="Left Arrow 2"/>
          <p:cNvSpPr/>
          <p:nvPr/>
        </p:nvSpPr>
        <p:spPr>
          <a:xfrm>
            <a:off x="5410200" y="1002971"/>
            <a:ext cx="2362200" cy="609600"/>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mtClean="0"/>
              <a:t>For Requestcode</a:t>
            </a:r>
            <a:endParaRPr lang="en-US"/>
          </a:p>
        </p:txBody>
      </p:sp>
      <p:sp>
        <p:nvSpPr>
          <p:cNvPr id="12" name="Left Arrow 11"/>
          <p:cNvSpPr/>
          <p:nvPr/>
        </p:nvSpPr>
        <p:spPr>
          <a:xfrm>
            <a:off x="6013097" y="1524000"/>
            <a:ext cx="2362200" cy="609600"/>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mtClean="0"/>
              <a:t>For Resultcode</a:t>
            </a:r>
            <a:endParaRPr lang="en-US"/>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1393200" y="6125760"/>
              <a:ext cx="2831040" cy="9360"/>
            </p14:xfrm>
          </p:contentPart>
        </mc:Choice>
        <mc:Fallback xmlns="">
          <p:pic>
            <p:nvPicPr>
              <p:cNvPr id="4" name="Ink 3"/>
              <p:cNvPicPr/>
              <p:nvPr/>
            </p:nvPicPr>
            <p:blipFill>
              <a:blip r:embed="rId5"/>
              <a:stretch>
                <a:fillRect/>
              </a:stretch>
            </p:blipFill>
            <p:spPr>
              <a:xfrm>
                <a:off x="1377360" y="6062400"/>
                <a:ext cx="28627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3143520" y="4902480"/>
              <a:ext cx="348480" cy="360"/>
            </p14:xfrm>
          </p:contentPart>
        </mc:Choice>
        <mc:Fallback xmlns="">
          <p:pic>
            <p:nvPicPr>
              <p:cNvPr id="5" name="Ink 4"/>
              <p:cNvPicPr/>
              <p:nvPr/>
            </p:nvPicPr>
            <p:blipFill>
              <a:blip r:embed="rId7"/>
              <a:stretch>
                <a:fillRect/>
              </a:stretch>
            </p:blipFill>
            <p:spPr>
              <a:xfrm>
                <a:off x="3127680" y="4838760"/>
                <a:ext cx="3801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3143520" y="5116680"/>
              <a:ext cx="1571760" cy="36000"/>
            </p14:xfrm>
          </p:contentPart>
        </mc:Choice>
        <mc:Fallback xmlns="">
          <p:pic>
            <p:nvPicPr>
              <p:cNvPr id="7" name="Ink 6"/>
              <p:cNvPicPr/>
              <p:nvPr/>
            </p:nvPicPr>
            <p:blipFill>
              <a:blip r:embed="rId9"/>
              <a:stretch>
                <a:fillRect/>
              </a:stretch>
            </p:blipFill>
            <p:spPr>
              <a:xfrm>
                <a:off x="3127680" y="5053320"/>
                <a:ext cx="16034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p14:cNvContentPartPr/>
              <p14:nvPr/>
            </p14:nvContentPartPr>
            <p14:xfrm>
              <a:off x="5322240" y="1232280"/>
              <a:ext cx="687960" cy="777240"/>
            </p14:xfrm>
          </p:contentPart>
        </mc:Choice>
        <mc:Fallback xmlns="">
          <p:pic>
            <p:nvPicPr>
              <p:cNvPr id="8" name="Ink 7"/>
              <p:cNvPicPr/>
              <p:nvPr/>
            </p:nvPicPr>
            <p:blipFill>
              <a:blip r:embed="rId11"/>
              <a:stretch>
                <a:fillRect/>
              </a:stretch>
            </p:blipFill>
            <p:spPr>
              <a:xfrm>
                <a:off x="5312880" y="1222920"/>
                <a:ext cx="706680" cy="795960"/>
              </a:xfrm>
              <a:prstGeom prst="rect">
                <a:avLst/>
              </a:prstGeom>
            </p:spPr>
          </p:pic>
        </mc:Fallback>
      </mc:AlternateContent>
      <p:sp>
        <p:nvSpPr>
          <p:cNvPr id="17" name="Left Arrow 16"/>
          <p:cNvSpPr/>
          <p:nvPr/>
        </p:nvSpPr>
        <p:spPr>
          <a:xfrm>
            <a:off x="4394069" y="5867400"/>
            <a:ext cx="2362200" cy="609600"/>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mtClean="0"/>
              <a:t>Make contextmenu</a:t>
            </a:r>
            <a:endParaRPr lang="en-US"/>
          </a:p>
        </p:txBody>
      </p:sp>
      <p:sp>
        <p:nvSpPr>
          <p:cNvPr id="18" name="Left Arrow 17"/>
          <p:cNvSpPr/>
          <p:nvPr/>
        </p:nvSpPr>
        <p:spPr>
          <a:xfrm>
            <a:off x="3842065" y="5265878"/>
            <a:ext cx="2362200" cy="609600"/>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mtClean="0"/>
              <a:t>Track the Item clicked</a:t>
            </a:r>
            <a:endParaRPr lang="en-US"/>
          </a:p>
        </p:txBody>
      </p:sp>
      <mc:AlternateContent xmlns:mc="http://schemas.openxmlformats.org/markup-compatibility/2006" xmlns:p14="http://schemas.microsoft.com/office/powerpoint/2010/main">
        <mc:Choice Requires="p14">
          <p:contentPart p14:bwMode="auto" r:id="rId12">
            <p14:nvContentPartPr>
              <p14:cNvPr id="10" name="Ink 9"/>
              <p14:cNvContentPartPr/>
              <p14:nvPr/>
            </p14:nvContentPartPr>
            <p14:xfrm>
              <a:off x="1821960" y="5500800"/>
              <a:ext cx="1777320" cy="45000"/>
            </p14:xfrm>
          </p:contentPart>
        </mc:Choice>
        <mc:Fallback xmlns="">
          <p:pic>
            <p:nvPicPr>
              <p:cNvPr id="10" name="Ink 9"/>
              <p:cNvPicPr/>
              <p:nvPr/>
            </p:nvPicPr>
            <p:blipFill>
              <a:blip r:embed="rId13"/>
              <a:stretch>
                <a:fillRect/>
              </a:stretch>
            </p:blipFill>
            <p:spPr>
              <a:xfrm>
                <a:off x="1805760" y="5437080"/>
                <a:ext cx="18093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p14:cNvContentPartPr/>
              <p14:nvPr/>
            </p14:nvContentPartPr>
            <p14:xfrm>
              <a:off x="1911240" y="1116360"/>
              <a:ext cx="1312920" cy="18000"/>
            </p14:xfrm>
          </p:contentPart>
        </mc:Choice>
        <mc:Fallback xmlns="">
          <p:pic>
            <p:nvPicPr>
              <p:cNvPr id="11" name="Ink 10"/>
              <p:cNvPicPr/>
              <p:nvPr/>
            </p:nvPicPr>
            <p:blipFill>
              <a:blip r:embed="rId15"/>
              <a:stretch>
                <a:fillRect/>
              </a:stretch>
            </p:blipFill>
            <p:spPr>
              <a:xfrm>
                <a:off x="1895040" y="1052640"/>
                <a:ext cx="1344960" cy="145440"/>
              </a:xfrm>
              <a:prstGeom prst="rect">
                <a:avLst/>
              </a:prstGeom>
            </p:spPr>
          </p:pic>
        </mc:Fallback>
      </mc:AlternateContent>
    </p:spTree>
    <p:extLst>
      <p:ext uri="{BB962C8B-B14F-4D97-AF65-F5344CB8AC3E}">
        <p14:creationId xmlns:p14="http://schemas.microsoft.com/office/powerpoint/2010/main" val="3751697319"/>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199</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8.3 Getting results from Intents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9" name="TextBox 8"/>
          <p:cNvSpPr txBox="1"/>
          <p:nvPr/>
        </p:nvSpPr>
        <p:spPr>
          <a:xfrm>
            <a:off x="5123386" y="494274"/>
            <a:ext cx="3265766" cy="461665"/>
          </a:xfrm>
          <a:prstGeom prst="rect">
            <a:avLst/>
          </a:prstGeom>
          <a:noFill/>
        </p:spPr>
        <p:txBody>
          <a:bodyPr wrap="none" rtlCol="0">
            <a:spAutoFit/>
          </a:bodyPr>
          <a:lstStyle/>
          <a:p>
            <a:r>
              <a:rPr lang="en-US" sz="2400" smtClean="0"/>
              <a:t>The </a:t>
            </a:r>
            <a:r>
              <a:rPr lang="en-US" sz="2400" b="1" smtClean="0"/>
              <a:t>MainActivity coding</a:t>
            </a:r>
            <a:endParaRPr lang="en-US" sz="2400" b="1"/>
          </a:p>
        </p:txBody>
      </p:sp>
      <p:pic>
        <p:nvPicPr>
          <p:cNvPr id="2" name="Picture 1"/>
          <p:cNvPicPr>
            <a:picLocks noChangeAspect="1"/>
          </p:cNvPicPr>
          <p:nvPr/>
        </p:nvPicPr>
        <p:blipFill>
          <a:blip r:embed="rId3"/>
          <a:stretch>
            <a:fillRect/>
          </a:stretch>
        </p:blipFill>
        <p:spPr>
          <a:xfrm>
            <a:off x="458539" y="990551"/>
            <a:ext cx="7771061" cy="547527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5036400" y="6036480"/>
              <a:ext cx="3009600" cy="71640"/>
            </p14:xfrm>
          </p:contentPart>
        </mc:Choice>
        <mc:Fallback xmlns="">
          <p:pic>
            <p:nvPicPr>
              <p:cNvPr id="3" name="Ink 2"/>
              <p:cNvPicPr/>
              <p:nvPr/>
            </p:nvPicPr>
            <p:blipFill>
              <a:blip r:embed="rId5"/>
              <a:stretch>
                <a:fillRect/>
              </a:stretch>
            </p:blipFill>
            <p:spPr>
              <a:xfrm>
                <a:off x="5020560" y="5973120"/>
                <a:ext cx="30412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991440" y="6072120"/>
              <a:ext cx="2625480" cy="45000"/>
            </p14:xfrm>
          </p:contentPart>
        </mc:Choice>
        <mc:Fallback xmlns="">
          <p:pic>
            <p:nvPicPr>
              <p:cNvPr id="4" name="Ink 3"/>
              <p:cNvPicPr/>
              <p:nvPr/>
            </p:nvPicPr>
            <p:blipFill>
              <a:blip r:embed="rId7"/>
              <a:stretch>
                <a:fillRect/>
              </a:stretch>
            </p:blipFill>
            <p:spPr>
              <a:xfrm>
                <a:off x="975600" y="6008760"/>
                <a:ext cx="26571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5045400" y="5839920"/>
              <a:ext cx="1295280" cy="63000"/>
            </p14:xfrm>
          </p:contentPart>
        </mc:Choice>
        <mc:Fallback xmlns="">
          <p:pic>
            <p:nvPicPr>
              <p:cNvPr id="5" name="Ink 4"/>
              <p:cNvPicPr/>
              <p:nvPr/>
            </p:nvPicPr>
            <p:blipFill>
              <a:blip r:embed="rId9"/>
              <a:stretch>
                <a:fillRect/>
              </a:stretch>
            </p:blipFill>
            <p:spPr>
              <a:xfrm>
                <a:off x="5029560" y="5776560"/>
                <a:ext cx="1326960" cy="189720"/>
              </a:xfrm>
              <a:prstGeom prst="rect">
                <a:avLst/>
              </a:prstGeom>
            </p:spPr>
          </p:pic>
        </mc:Fallback>
      </mc:AlternateContent>
    </p:spTree>
    <p:extLst>
      <p:ext uri="{BB962C8B-B14F-4D97-AF65-F5344CB8AC3E}">
        <p14:creationId xmlns:p14="http://schemas.microsoft.com/office/powerpoint/2010/main" val="4783436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a:t>
            </a:fld>
            <a:endParaRPr lang="en-US"/>
          </a:p>
        </p:txBody>
      </p:sp>
      <p:grpSp>
        <p:nvGrpSpPr>
          <p:cNvPr id="2" name="Group 1"/>
          <p:cNvGrpSpPr/>
          <p:nvPr/>
        </p:nvGrpSpPr>
        <p:grpSpPr>
          <a:xfrm>
            <a:off x="304800" y="457200"/>
            <a:ext cx="4737100" cy="508000"/>
            <a:chOff x="504048" y="381000"/>
            <a:chExt cx="4737100" cy="508000"/>
          </a:xfrm>
        </p:grpSpPr>
        <p:sp>
          <p:nvSpPr>
            <p:cNvPr id="3" name="AutoShape 52"/>
            <p:cNvSpPr>
              <a:spLocks noChangeArrowheads="1"/>
            </p:cNvSpPr>
            <p:nvPr/>
          </p:nvSpPr>
          <p:spPr bwMode="gray">
            <a:xfrm>
              <a:off x="821548" y="381000"/>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solidFill>
                    <a:prstClr val="black"/>
                  </a:solidFill>
                </a:rPr>
                <a:t>1. </a:t>
              </a:r>
              <a:r>
                <a:rPr lang="en-US" sz="2400" b="1">
                  <a:solidFill>
                    <a:prstClr val="black"/>
                  </a:solidFill>
                </a:rPr>
                <a:t>XML layout – XML container</a:t>
              </a:r>
              <a:endParaRPr lang="en-US" sz="2400" b="1" kern="0" smtClean="0">
                <a:solidFill>
                  <a:srgbClr val="000000"/>
                </a:solidFill>
                <a:latin typeface="Arial" panose="020B0604020202020204" pitchFamily="34" charset="0"/>
              </a:endParaRPr>
            </a:p>
          </p:txBody>
        </p:sp>
        <p:grpSp>
          <p:nvGrpSpPr>
            <p:cNvPr id="4" name="Group 53"/>
            <p:cNvGrpSpPr>
              <a:grpSpLocks/>
            </p:cNvGrpSpPr>
            <p:nvPr/>
          </p:nvGrpSpPr>
          <p:grpSpPr bwMode="auto">
            <a:xfrm>
              <a:off x="504048" y="469900"/>
              <a:ext cx="381000" cy="381000"/>
              <a:chOff x="2078" y="1680"/>
              <a:chExt cx="1615" cy="1615"/>
            </a:xfrm>
          </p:grpSpPr>
          <p:sp>
            <p:nvSpPr>
              <p:cNvPr id="5"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7" name="Oval 55"/>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8" name="Oval 56"/>
              <p:cNvSpPr>
                <a:spLocks noChangeArrowheads="1"/>
              </p:cNvSpPr>
              <p:nvPr/>
            </p:nvSpPr>
            <p:spPr bwMode="gray">
              <a:xfrm>
                <a:off x="2254" y="1856"/>
                <a:ext cx="1262" cy="1264"/>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9" name="Oval 57"/>
              <p:cNvSpPr>
                <a:spLocks noChangeArrowheads="1"/>
              </p:cNvSpPr>
              <p:nvPr/>
            </p:nvSpPr>
            <p:spPr bwMode="gray">
              <a:xfrm>
                <a:off x="2254" y="1856"/>
                <a:ext cx="1262" cy="1264"/>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0" name="Oval 58"/>
              <p:cNvSpPr>
                <a:spLocks noChangeArrowheads="1"/>
              </p:cNvSpPr>
              <p:nvPr/>
            </p:nvSpPr>
            <p:spPr bwMode="gray">
              <a:xfrm>
                <a:off x="2337" y="1939"/>
                <a:ext cx="1096" cy="1098"/>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1" name="Oval 59"/>
              <p:cNvSpPr>
                <a:spLocks noChangeArrowheads="1"/>
              </p:cNvSpPr>
              <p:nvPr/>
            </p:nvSpPr>
            <p:spPr bwMode="gray">
              <a:xfrm>
                <a:off x="2337" y="1939"/>
                <a:ext cx="1096" cy="1098"/>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grpSp>
      </p:grpSp>
      <p:grpSp>
        <p:nvGrpSpPr>
          <p:cNvPr id="12" name="Group 11"/>
          <p:cNvGrpSpPr/>
          <p:nvPr/>
        </p:nvGrpSpPr>
        <p:grpSpPr>
          <a:xfrm>
            <a:off x="789624" y="1191463"/>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1.1 Android Layouts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18" name="Group 17"/>
          <p:cNvGrpSpPr/>
          <p:nvPr/>
        </p:nvGrpSpPr>
        <p:grpSpPr>
          <a:xfrm>
            <a:off x="789624" y="19812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1.2 View class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24" name="Group 23"/>
          <p:cNvGrpSpPr/>
          <p:nvPr/>
        </p:nvGrpSpPr>
        <p:grpSpPr>
          <a:xfrm>
            <a:off x="762000" y="27686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1.3 Sample UI components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30" name="Group 29"/>
          <p:cNvGrpSpPr/>
          <p:nvPr/>
        </p:nvGrpSpPr>
        <p:grpSpPr>
          <a:xfrm>
            <a:off x="761915" y="3530600"/>
            <a:ext cx="4620576" cy="508000"/>
            <a:chOff x="789624" y="1191463"/>
            <a:chExt cx="4620576" cy="508000"/>
          </a:xfrm>
        </p:grpSpPr>
        <p:sp>
          <p:nvSpPr>
            <p:cNvPr id="31"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1.4 XML layout and attaching</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2" name="Group 17"/>
            <p:cNvGrpSpPr>
              <a:grpSpLocks/>
            </p:cNvGrpSpPr>
            <p:nvPr/>
          </p:nvGrpSpPr>
          <p:grpSpPr bwMode="auto">
            <a:xfrm>
              <a:off x="789624" y="1295400"/>
              <a:ext cx="353376" cy="272472"/>
              <a:chOff x="1110" y="2656"/>
              <a:chExt cx="1549" cy="1351"/>
            </a:xfrm>
          </p:grpSpPr>
          <p:sp>
            <p:nvSpPr>
              <p:cNvPr id="3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36" name="Group 35"/>
          <p:cNvGrpSpPr/>
          <p:nvPr/>
        </p:nvGrpSpPr>
        <p:grpSpPr>
          <a:xfrm>
            <a:off x="762000" y="4260307"/>
            <a:ext cx="4620576" cy="508000"/>
            <a:chOff x="789624" y="1191463"/>
            <a:chExt cx="4620576" cy="508000"/>
          </a:xfrm>
        </p:grpSpPr>
        <p:sp>
          <p:nvSpPr>
            <p:cNvPr id="37"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1.5 UI Hierarchy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8" name="Group 17"/>
            <p:cNvGrpSpPr>
              <a:grpSpLocks/>
            </p:cNvGrpSpPr>
            <p:nvPr/>
          </p:nvGrpSpPr>
          <p:grpSpPr bwMode="auto">
            <a:xfrm>
              <a:off x="789624" y="1295400"/>
              <a:ext cx="353376" cy="272472"/>
              <a:chOff x="1110" y="2656"/>
              <a:chExt cx="1549" cy="1351"/>
            </a:xfrm>
          </p:grpSpPr>
          <p:sp>
            <p:nvSpPr>
              <p:cNvPr id="3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1"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42" name="Group 41"/>
          <p:cNvGrpSpPr/>
          <p:nvPr/>
        </p:nvGrpSpPr>
        <p:grpSpPr>
          <a:xfrm>
            <a:off x="741133" y="5006173"/>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Tree>
    <p:extLst>
      <p:ext uri="{BB962C8B-B14F-4D97-AF65-F5344CB8AC3E}">
        <p14:creationId xmlns:p14="http://schemas.microsoft.com/office/powerpoint/2010/main" val="1381459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20</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4925376" y="470769"/>
            <a:ext cx="3441968" cy="535531"/>
          </a:xfrm>
          <a:prstGeom prst="rect">
            <a:avLst/>
          </a:prstGeom>
        </p:spPr>
        <p:txBody>
          <a:bodyPr wrap="none">
            <a:spAutoFit/>
          </a:bodyPr>
          <a:lstStyle/>
          <a:p>
            <a:pPr>
              <a:lnSpc>
                <a:spcPct val="120000"/>
              </a:lnSpc>
            </a:pPr>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rPr>
              <a:t>LinearLayout: </a:t>
            </a:r>
            <a:r>
              <a:rPr lang="en-US" sz="2400" smtClean="0">
                <a:solidFill>
                  <a:srgbClr val="000000"/>
                </a:solidFill>
                <a:latin typeface="Arial" panose="020B0604020202020204" pitchFamily="34" charset="0"/>
              </a:rPr>
              <a:t>Gravity</a:t>
            </a:r>
            <a:endParaRPr lang="en-US" sz="2400" b="1">
              <a:solidFill>
                <a:srgbClr val="000000"/>
              </a:solidFill>
              <a:latin typeface="Arial" panose="020B0604020202020204" pitchFamily="34" charset="0"/>
            </a:endParaRPr>
          </a:p>
        </p:txBody>
      </p:sp>
      <p:pic>
        <p:nvPicPr>
          <p:cNvPr id="2" name="Picture 1"/>
          <p:cNvPicPr>
            <a:picLocks noChangeAspect="1"/>
          </p:cNvPicPr>
          <p:nvPr/>
        </p:nvPicPr>
        <p:blipFill rotWithShape="1">
          <a:blip r:embed="rId3"/>
          <a:srcRect l="75769" t="41667" b="12500"/>
          <a:stretch/>
        </p:blipFill>
        <p:spPr>
          <a:xfrm>
            <a:off x="4976812" y="3128530"/>
            <a:ext cx="3152775" cy="3352800"/>
          </a:xfrm>
          <a:prstGeom prst="rect">
            <a:avLst/>
          </a:prstGeom>
          <a:noFill/>
          <a:ln>
            <a:noFill/>
          </a:ln>
        </p:spPr>
      </p:pic>
      <p:pic>
        <p:nvPicPr>
          <p:cNvPr id="5" name="Picture 4"/>
          <p:cNvPicPr>
            <a:picLocks noChangeAspect="1"/>
          </p:cNvPicPr>
          <p:nvPr/>
        </p:nvPicPr>
        <p:blipFill rotWithShape="1">
          <a:blip r:embed="rId4"/>
          <a:srcRect l="1786"/>
          <a:stretch/>
        </p:blipFill>
        <p:spPr>
          <a:xfrm>
            <a:off x="5486400" y="1019869"/>
            <a:ext cx="3352800" cy="2110740"/>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7179480" y="3161160"/>
              <a:ext cx="1241640" cy="1134360"/>
            </p14:xfrm>
          </p:contentPart>
        </mc:Choice>
        <mc:Fallback xmlns="">
          <p:pic>
            <p:nvPicPr>
              <p:cNvPr id="8" name="Ink 7"/>
              <p:cNvPicPr/>
              <p:nvPr/>
            </p:nvPicPr>
            <p:blipFill>
              <a:blip r:embed="rId6"/>
              <a:stretch>
                <a:fillRect/>
              </a:stretch>
            </p:blipFill>
            <p:spPr>
              <a:xfrm>
                <a:off x="7170120" y="3151800"/>
                <a:ext cx="1260360" cy="1153080"/>
              </a:xfrm>
              <a:prstGeom prst="rect">
                <a:avLst/>
              </a:prstGeom>
            </p:spPr>
          </p:pic>
        </mc:Fallback>
      </mc:AlternateContent>
      <p:sp>
        <p:nvSpPr>
          <p:cNvPr id="9" name="Rectangle 8"/>
          <p:cNvSpPr/>
          <p:nvPr/>
        </p:nvSpPr>
        <p:spPr>
          <a:xfrm>
            <a:off x="353041" y="1117164"/>
            <a:ext cx="4572000" cy="4040337"/>
          </a:xfrm>
          <a:prstGeom prst="rect">
            <a:avLst/>
          </a:prstGeom>
        </p:spPr>
        <p:txBody>
          <a:bodyPr>
            <a:spAutoFit/>
          </a:bodyPr>
          <a:lstStyle/>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It is used to indicate how a control will align on the screen.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By default, widgets are left-and top-aligned.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You may use the XML property android:layout_gravity</a:t>
            </a:r>
            <a:r>
              <a:rPr lang="en-US" sz="2400" smtClean="0">
                <a:solidFill>
                  <a:srgbClr val="000000"/>
                </a:solidFill>
                <a:latin typeface="Arial" panose="020B0604020202020204" pitchFamily="34" charset="0"/>
              </a:rPr>
              <a:t>=“…” </a:t>
            </a:r>
            <a:r>
              <a:rPr lang="en-US" sz="2400">
                <a:solidFill>
                  <a:srgbClr val="000000"/>
                </a:solidFill>
                <a:latin typeface="Arial" panose="020B0604020202020204" pitchFamily="34" charset="0"/>
              </a:rPr>
              <a:t>to set other possible arrangements: left, center, right, top, bottom, etc. </a:t>
            </a:r>
          </a:p>
        </p:txBody>
      </p:sp>
    </p:spTree>
    <p:extLst>
      <p:ext uri="{BB962C8B-B14F-4D97-AF65-F5344CB8AC3E}">
        <p14:creationId xmlns:p14="http://schemas.microsoft.com/office/powerpoint/2010/main" val="180007108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200</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8.3 Getting results from Intents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9" name="TextBox 8"/>
          <p:cNvSpPr txBox="1"/>
          <p:nvPr/>
        </p:nvSpPr>
        <p:spPr>
          <a:xfrm>
            <a:off x="5123386" y="494274"/>
            <a:ext cx="3265766" cy="461665"/>
          </a:xfrm>
          <a:prstGeom prst="rect">
            <a:avLst/>
          </a:prstGeom>
          <a:noFill/>
        </p:spPr>
        <p:txBody>
          <a:bodyPr wrap="none" rtlCol="0">
            <a:spAutoFit/>
          </a:bodyPr>
          <a:lstStyle/>
          <a:p>
            <a:r>
              <a:rPr lang="en-US" sz="2400" smtClean="0"/>
              <a:t>The </a:t>
            </a:r>
            <a:r>
              <a:rPr lang="en-US" sz="2400" b="1" smtClean="0"/>
              <a:t>MainActivity coding</a:t>
            </a:r>
            <a:endParaRPr lang="en-US" sz="2400" b="1"/>
          </a:p>
        </p:txBody>
      </p:sp>
      <p:pic>
        <p:nvPicPr>
          <p:cNvPr id="3" name="Picture 2"/>
          <p:cNvPicPr>
            <a:picLocks noChangeAspect="1"/>
          </p:cNvPicPr>
          <p:nvPr/>
        </p:nvPicPr>
        <p:blipFill>
          <a:blip r:embed="rId3"/>
          <a:stretch>
            <a:fillRect/>
          </a:stretch>
        </p:blipFill>
        <p:spPr>
          <a:xfrm>
            <a:off x="325332" y="1069137"/>
            <a:ext cx="8582658" cy="5227542"/>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1562760" y="2170080"/>
              <a:ext cx="2813400" cy="9000"/>
            </p14:xfrm>
          </p:contentPart>
        </mc:Choice>
        <mc:Fallback xmlns="">
          <p:pic>
            <p:nvPicPr>
              <p:cNvPr id="4" name="Ink 3"/>
              <p:cNvPicPr/>
              <p:nvPr/>
            </p:nvPicPr>
            <p:blipFill>
              <a:blip r:embed="rId5"/>
              <a:stretch>
                <a:fillRect/>
              </a:stretch>
            </p:blipFill>
            <p:spPr>
              <a:xfrm>
                <a:off x="1546920" y="2106360"/>
                <a:ext cx="28450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3179160" y="2357280"/>
              <a:ext cx="321840" cy="27360"/>
            </p14:xfrm>
          </p:contentPart>
        </mc:Choice>
        <mc:Fallback xmlns="">
          <p:pic>
            <p:nvPicPr>
              <p:cNvPr id="5" name="Ink 4"/>
              <p:cNvPicPr/>
              <p:nvPr/>
            </p:nvPicPr>
            <p:blipFill>
              <a:blip r:embed="rId7"/>
              <a:stretch>
                <a:fillRect/>
              </a:stretch>
            </p:blipFill>
            <p:spPr>
              <a:xfrm>
                <a:off x="3163320" y="2293920"/>
                <a:ext cx="3535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839520" y="2562840"/>
              <a:ext cx="2375640" cy="45000"/>
            </p14:xfrm>
          </p:contentPart>
        </mc:Choice>
        <mc:Fallback xmlns="">
          <p:pic>
            <p:nvPicPr>
              <p:cNvPr id="7" name="Ink 6"/>
              <p:cNvPicPr/>
              <p:nvPr/>
            </p:nvPicPr>
            <p:blipFill>
              <a:blip r:embed="rId9"/>
              <a:stretch>
                <a:fillRect/>
              </a:stretch>
            </p:blipFill>
            <p:spPr>
              <a:xfrm>
                <a:off x="823680" y="2499480"/>
                <a:ext cx="24073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p14:cNvContentPartPr/>
              <p14:nvPr/>
            </p14:nvContentPartPr>
            <p14:xfrm>
              <a:off x="4634640" y="2544840"/>
              <a:ext cx="2893680" cy="63000"/>
            </p14:xfrm>
          </p:contentPart>
        </mc:Choice>
        <mc:Fallback xmlns="">
          <p:pic>
            <p:nvPicPr>
              <p:cNvPr id="8" name="Ink 7"/>
              <p:cNvPicPr/>
              <p:nvPr/>
            </p:nvPicPr>
            <p:blipFill>
              <a:blip r:embed="rId11"/>
              <a:stretch>
                <a:fillRect/>
              </a:stretch>
            </p:blipFill>
            <p:spPr>
              <a:xfrm>
                <a:off x="4618800" y="2481480"/>
                <a:ext cx="29253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p14:cNvContentPartPr/>
              <p14:nvPr/>
            </p14:nvContentPartPr>
            <p14:xfrm>
              <a:off x="1821960" y="1714320"/>
              <a:ext cx="875160" cy="360"/>
            </p14:xfrm>
          </p:contentPart>
        </mc:Choice>
        <mc:Fallback xmlns="">
          <p:pic>
            <p:nvPicPr>
              <p:cNvPr id="10" name="Ink 9"/>
              <p:cNvPicPr/>
              <p:nvPr/>
            </p:nvPicPr>
            <p:blipFill>
              <a:blip r:embed="rId13"/>
              <a:stretch>
                <a:fillRect/>
              </a:stretch>
            </p:blipFill>
            <p:spPr>
              <a:xfrm>
                <a:off x="1805760" y="1650960"/>
                <a:ext cx="9072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p14:cNvContentPartPr/>
              <p14:nvPr/>
            </p14:nvContentPartPr>
            <p14:xfrm>
              <a:off x="4643640" y="1482480"/>
              <a:ext cx="1366560" cy="53640"/>
            </p14:xfrm>
          </p:contentPart>
        </mc:Choice>
        <mc:Fallback xmlns="">
          <p:pic>
            <p:nvPicPr>
              <p:cNvPr id="11" name="Ink 10"/>
              <p:cNvPicPr/>
              <p:nvPr/>
            </p:nvPicPr>
            <p:blipFill>
              <a:blip r:embed="rId15"/>
              <a:stretch>
                <a:fillRect/>
              </a:stretch>
            </p:blipFill>
            <p:spPr>
              <a:xfrm>
                <a:off x="4627800" y="1418760"/>
                <a:ext cx="1398240" cy="181080"/>
              </a:xfrm>
              <a:prstGeom prst="rect">
                <a:avLst/>
              </a:prstGeom>
            </p:spPr>
          </p:pic>
        </mc:Fallback>
      </mc:AlternateContent>
    </p:spTree>
    <p:extLst>
      <p:ext uri="{BB962C8B-B14F-4D97-AF65-F5344CB8AC3E}">
        <p14:creationId xmlns:p14="http://schemas.microsoft.com/office/powerpoint/2010/main" val="645125231"/>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201</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8.3 Getting results from Intents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9" name="TextBox 8"/>
          <p:cNvSpPr txBox="1"/>
          <p:nvPr/>
        </p:nvSpPr>
        <p:spPr>
          <a:xfrm>
            <a:off x="5123386" y="494274"/>
            <a:ext cx="3265766" cy="461665"/>
          </a:xfrm>
          <a:prstGeom prst="rect">
            <a:avLst/>
          </a:prstGeom>
          <a:noFill/>
        </p:spPr>
        <p:txBody>
          <a:bodyPr wrap="none" rtlCol="0">
            <a:spAutoFit/>
          </a:bodyPr>
          <a:lstStyle/>
          <a:p>
            <a:r>
              <a:rPr lang="en-US" sz="2400" smtClean="0"/>
              <a:t>The </a:t>
            </a:r>
            <a:r>
              <a:rPr lang="en-US" sz="2400" b="1" smtClean="0"/>
              <a:t>MainActivity coding</a:t>
            </a:r>
            <a:endParaRPr lang="en-US" sz="2400" b="1"/>
          </a:p>
        </p:txBody>
      </p:sp>
      <p:pic>
        <p:nvPicPr>
          <p:cNvPr id="2" name="Picture 1"/>
          <p:cNvPicPr>
            <a:picLocks noChangeAspect="1"/>
          </p:cNvPicPr>
          <p:nvPr/>
        </p:nvPicPr>
        <p:blipFill>
          <a:blip r:embed="rId3"/>
          <a:stretch>
            <a:fillRect/>
          </a:stretch>
        </p:blipFill>
        <p:spPr>
          <a:xfrm>
            <a:off x="304800" y="1018237"/>
            <a:ext cx="8046708" cy="544923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616480" y="1089360"/>
              <a:ext cx="1857600" cy="18360"/>
            </p14:xfrm>
          </p:contentPart>
        </mc:Choice>
        <mc:Fallback xmlns="">
          <p:pic>
            <p:nvPicPr>
              <p:cNvPr id="3" name="Ink 2"/>
              <p:cNvPicPr/>
              <p:nvPr/>
            </p:nvPicPr>
            <p:blipFill>
              <a:blip r:embed="rId5"/>
              <a:stretch>
                <a:fillRect/>
              </a:stretch>
            </p:blipFill>
            <p:spPr>
              <a:xfrm>
                <a:off x="2600640" y="1026000"/>
                <a:ext cx="18896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6491880" y="2598480"/>
              <a:ext cx="455760" cy="360"/>
            </p14:xfrm>
          </p:contentPart>
        </mc:Choice>
        <mc:Fallback xmlns="">
          <p:pic>
            <p:nvPicPr>
              <p:cNvPr id="4" name="Ink 3"/>
              <p:cNvPicPr/>
              <p:nvPr/>
            </p:nvPicPr>
            <p:blipFill>
              <a:blip r:embed="rId7"/>
              <a:stretch>
                <a:fillRect/>
              </a:stretch>
            </p:blipFill>
            <p:spPr>
              <a:xfrm>
                <a:off x="6476040" y="2535120"/>
                <a:ext cx="487440" cy="127440"/>
              </a:xfrm>
              <a:prstGeom prst="rect">
                <a:avLst/>
              </a:prstGeom>
            </p:spPr>
          </p:pic>
        </mc:Fallback>
      </mc:AlternateContent>
      <p:sp>
        <p:nvSpPr>
          <p:cNvPr id="5" name="TextBox 4"/>
          <p:cNvSpPr txBox="1"/>
          <p:nvPr/>
        </p:nvSpPr>
        <p:spPr>
          <a:xfrm>
            <a:off x="5410200" y="1612782"/>
            <a:ext cx="3276600" cy="646331"/>
          </a:xfrm>
          <a:prstGeom prst="rect">
            <a:avLst/>
          </a:prstGeom>
          <a:noFill/>
        </p:spPr>
        <p:txBody>
          <a:bodyPr wrap="square" rtlCol="0">
            <a:spAutoFit/>
          </a:bodyPr>
          <a:lstStyle/>
          <a:p>
            <a:r>
              <a:rPr lang="en-US" smtClean="0">
                <a:solidFill>
                  <a:srgbClr val="FF0000"/>
                </a:solidFill>
              </a:rPr>
              <a:t>This method use to get data from sub activity callback</a:t>
            </a:r>
            <a:endParaRPr lang="en-US">
              <a:solidFill>
                <a:srgbClr val="FF0000"/>
              </a:solidFill>
            </a:endParaRPr>
          </a:p>
        </p:txBody>
      </p:sp>
    </p:spTree>
    <p:extLst>
      <p:ext uri="{BB962C8B-B14F-4D97-AF65-F5344CB8AC3E}">
        <p14:creationId xmlns:p14="http://schemas.microsoft.com/office/powerpoint/2010/main" val="3731677550"/>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202</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8.3 Getting results from Intents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9" name="TextBox 8"/>
          <p:cNvSpPr txBox="1"/>
          <p:nvPr/>
        </p:nvSpPr>
        <p:spPr>
          <a:xfrm>
            <a:off x="5123386" y="494274"/>
            <a:ext cx="2983637" cy="461665"/>
          </a:xfrm>
          <a:prstGeom prst="rect">
            <a:avLst/>
          </a:prstGeom>
          <a:noFill/>
        </p:spPr>
        <p:txBody>
          <a:bodyPr wrap="none" rtlCol="0">
            <a:spAutoFit/>
          </a:bodyPr>
          <a:lstStyle/>
          <a:p>
            <a:r>
              <a:rPr lang="en-US" sz="2400" smtClean="0"/>
              <a:t>The </a:t>
            </a:r>
            <a:r>
              <a:rPr lang="en-US" sz="2400" b="1" smtClean="0"/>
              <a:t>New Activity XML</a:t>
            </a:r>
            <a:endParaRPr lang="en-US" sz="2400" b="1"/>
          </a:p>
        </p:txBody>
      </p:sp>
      <p:pic>
        <p:nvPicPr>
          <p:cNvPr id="17" name="Picture 16"/>
          <p:cNvPicPr>
            <a:picLocks noChangeAspect="1"/>
          </p:cNvPicPr>
          <p:nvPr/>
        </p:nvPicPr>
        <p:blipFill rotWithShape="1">
          <a:blip r:embed="rId3"/>
          <a:srcRect l="6389" t="31715" r="48689" b="21650"/>
          <a:stretch/>
        </p:blipFill>
        <p:spPr>
          <a:xfrm>
            <a:off x="270164" y="1752600"/>
            <a:ext cx="2133600" cy="2020430"/>
          </a:xfrm>
          <a:prstGeom prst="rect">
            <a:avLst/>
          </a:prstGeom>
        </p:spPr>
      </p:pic>
      <p:pic>
        <p:nvPicPr>
          <p:cNvPr id="2" name="Picture 1"/>
          <p:cNvPicPr>
            <a:picLocks noChangeAspect="1"/>
          </p:cNvPicPr>
          <p:nvPr/>
        </p:nvPicPr>
        <p:blipFill>
          <a:blip r:embed="rId4"/>
          <a:stretch>
            <a:fillRect/>
          </a:stretch>
        </p:blipFill>
        <p:spPr>
          <a:xfrm>
            <a:off x="2922633" y="1496144"/>
            <a:ext cx="5736458" cy="1247056"/>
          </a:xfrm>
          <a:prstGeom prst="rect">
            <a:avLst/>
          </a:prstGeom>
        </p:spPr>
      </p:pic>
      <p:sp>
        <p:nvSpPr>
          <p:cNvPr id="12" name="TextBox 11"/>
          <p:cNvSpPr txBox="1"/>
          <p:nvPr/>
        </p:nvSpPr>
        <p:spPr>
          <a:xfrm>
            <a:off x="2866435" y="1043740"/>
            <a:ext cx="5855001" cy="461665"/>
          </a:xfrm>
          <a:prstGeom prst="rect">
            <a:avLst/>
          </a:prstGeom>
          <a:noFill/>
        </p:spPr>
        <p:txBody>
          <a:bodyPr wrap="none" rtlCol="0">
            <a:spAutoFit/>
          </a:bodyPr>
          <a:lstStyle/>
          <a:p>
            <a:r>
              <a:rPr lang="en-US" sz="2400" smtClean="0"/>
              <a:t>Please config as the same in the Manifest xml</a:t>
            </a:r>
            <a:endParaRPr lang="en-US" sz="2400"/>
          </a:p>
        </p:txBody>
      </p:sp>
      <mc:AlternateContent xmlns:mc="http://schemas.openxmlformats.org/markup-compatibility/2006" xmlns:p14="http://schemas.microsoft.com/office/powerpoint/2010/main">
        <mc:Choice Requires="p14">
          <p:contentPart p14:bwMode="auto" r:id="rId5">
            <p14:nvContentPartPr>
              <p14:cNvPr id="13" name="Ink 12"/>
              <p14:cNvContentPartPr/>
              <p14:nvPr/>
            </p14:nvContentPartPr>
            <p14:xfrm>
              <a:off x="3456000" y="2348640"/>
              <a:ext cx="5027760" cy="62640"/>
            </p14:xfrm>
          </p:contentPart>
        </mc:Choice>
        <mc:Fallback xmlns="">
          <p:pic>
            <p:nvPicPr>
              <p:cNvPr id="13" name="Ink 12"/>
              <p:cNvPicPr/>
              <p:nvPr/>
            </p:nvPicPr>
            <p:blipFill>
              <a:blip r:embed="rId6"/>
              <a:stretch>
                <a:fillRect/>
              </a:stretch>
            </p:blipFill>
            <p:spPr>
              <a:xfrm>
                <a:off x="3440160" y="2284920"/>
                <a:ext cx="5059440" cy="190080"/>
              </a:xfrm>
              <a:prstGeom prst="rect">
                <a:avLst/>
              </a:prstGeom>
            </p:spPr>
          </p:pic>
        </mc:Fallback>
      </mc:AlternateContent>
      <p:sp>
        <p:nvSpPr>
          <p:cNvPr id="14" name="Rectangle 13"/>
          <p:cNvSpPr/>
          <p:nvPr/>
        </p:nvSpPr>
        <p:spPr>
          <a:xfrm flipV="1">
            <a:off x="2479964" y="2773681"/>
            <a:ext cx="6511636"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p:cNvSpPr txBox="1"/>
          <p:nvPr/>
        </p:nvSpPr>
        <p:spPr>
          <a:xfrm>
            <a:off x="2445328" y="2863361"/>
            <a:ext cx="6851072" cy="830997"/>
          </a:xfrm>
          <a:prstGeom prst="rect">
            <a:avLst/>
          </a:prstGeom>
          <a:noFill/>
        </p:spPr>
        <p:txBody>
          <a:bodyPr wrap="square" rtlCol="0">
            <a:spAutoFit/>
          </a:bodyPr>
          <a:lstStyle/>
          <a:p>
            <a:r>
              <a:rPr lang="en-US" sz="2400" smtClean="0"/>
              <a:t>Use the TableLayout to design for this Activity, here are the ids for each item in this Activity:</a:t>
            </a:r>
            <a:endParaRPr lang="en-US" sz="2400"/>
          </a:p>
        </p:txBody>
      </p:sp>
      <p:pic>
        <p:nvPicPr>
          <p:cNvPr id="16" name="Picture 15"/>
          <p:cNvPicPr>
            <a:picLocks noChangeAspect="1"/>
          </p:cNvPicPr>
          <p:nvPr/>
        </p:nvPicPr>
        <p:blipFill>
          <a:blip r:embed="rId7"/>
          <a:stretch>
            <a:fillRect/>
          </a:stretch>
        </p:blipFill>
        <p:spPr>
          <a:xfrm>
            <a:off x="4086019" y="3737952"/>
            <a:ext cx="4934362" cy="1270972"/>
          </a:xfrm>
          <a:prstGeom prst="rect">
            <a:avLst/>
          </a:prstGeom>
          <a:ln>
            <a:solidFill>
              <a:srgbClr val="C00000"/>
            </a:solidFill>
          </a:ln>
        </p:spPr>
      </p:pic>
      <p:pic>
        <p:nvPicPr>
          <p:cNvPr id="19" name="Picture 18"/>
          <p:cNvPicPr>
            <a:picLocks noChangeAspect="1"/>
          </p:cNvPicPr>
          <p:nvPr/>
        </p:nvPicPr>
        <p:blipFill>
          <a:blip r:embed="rId8"/>
          <a:stretch>
            <a:fillRect/>
          </a:stretch>
        </p:blipFill>
        <p:spPr>
          <a:xfrm>
            <a:off x="152399" y="4103271"/>
            <a:ext cx="4347473" cy="1308206"/>
          </a:xfrm>
          <a:prstGeom prst="rect">
            <a:avLst/>
          </a:prstGeom>
          <a:ln>
            <a:solidFill>
              <a:srgbClr val="C00000"/>
            </a:solidFill>
          </a:ln>
        </p:spPr>
      </p:pic>
      <p:pic>
        <p:nvPicPr>
          <p:cNvPr id="18" name="Picture 17"/>
          <p:cNvPicPr>
            <a:picLocks noChangeAspect="1"/>
          </p:cNvPicPr>
          <p:nvPr/>
        </p:nvPicPr>
        <p:blipFill>
          <a:blip r:embed="rId9"/>
          <a:stretch>
            <a:fillRect/>
          </a:stretch>
        </p:blipFill>
        <p:spPr>
          <a:xfrm>
            <a:off x="3663207" y="5181600"/>
            <a:ext cx="5058229" cy="1295400"/>
          </a:xfrm>
          <a:prstGeom prst="rect">
            <a:avLst/>
          </a:prstGeom>
          <a:ln>
            <a:solidFill>
              <a:srgbClr val="C00000"/>
            </a:solidFill>
          </a:ln>
        </p:spPr>
      </p:pic>
    </p:spTree>
    <p:extLst>
      <p:ext uri="{BB962C8B-B14F-4D97-AF65-F5344CB8AC3E}">
        <p14:creationId xmlns:p14="http://schemas.microsoft.com/office/powerpoint/2010/main" val="293465737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203</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8.3 Getting results from Intents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9" name="TextBox 8"/>
          <p:cNvSpPr txBox="1"/>
          <p:nvPr/>
        </p:nvSpPr>
        <p:spPr>
          <a:xfrm>
            <a:off x="5123386" y="494274"/>
            <a:ext cx="3257880" cy="461665"/>
          </a:xfrm>
          <a:prstGeom prst="rect">
            <a:avLst/>
          </a:prstGeom>
          <a:noFill/>
        </p:spPr>
        <p:txBody>
          <a:bodyPr wrap="none" rtlCol="0">
            <a:spAutoFit/>
          </a:bodyPr>
          <a:lstStyle/>
          <a:p>
            <a:r>
              <a:rPr lang="en-US" sz="2400" smtClean="0"/>
              <a:t>The </a:t>
            </a:r>
            <a:r>
              <a:rPr lang="en-US" sz="2400" b="1" smtClean="0"/>
              <a:t>New Activity coding</a:t>
            </a:r>
            <a:endParaRPr lang="en-US" sz="2400" b="1"/>
          </a:p>
        </p:txBody>
      </p:sp>
      <p:pic>
        <p:nvPicPr>
          <p:cNvPr id="3" name="Picture 2"/>
          <p:cNvPicPr>
            <a:picLocks noChangeAspect="1"/>
          </p:cNvPicPr>
          <p:nvPr/>
        </p:nvPicPr>
        <p:blipFill>
          <a:blip r:embed="rId3"/>
          <a:stretch>
            <a:fillRect/>
          </a:stretch>
        </p:blipFill>
        <p:spPr>
          <a:xfrm>
            <a:off x="479321" y="1092807"/>
            <a:ext cx="7903694" cy="5284031"/>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2357640" y="5027400"/>
              <a:ext cx="5831280" cy="36000"/>
            </p14:xfrm>
          </p:contentPart>
        </mc:Choice>
        <mc:Fallback xmlns="">
          <p:pic>
            <p:nvPicPr>
              <p:cNvPr id="4" name="Ink 3"/>
              <p:cNvPicPr/>
              <p:nvPr/>
            </p:nvPicPr>
            <p:blipFill>
              <a:blip r:embed="rId5"/>
              <a:stretch>
                <a:fillRect/>
              </a:stretch>
            </p:blipFill>
            <p:spPr>
              <a:xfrm>
                <a:off x="2341800" y="4964040"/>
                <a:ext cx="58629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2375280" y="3491640"/>
              <a:ext cx="2973960" cy="53640"/>
            </p14:xfrm>
          </p:contentPart>
        </mc:Choice>
        <mc:Fallback xmlns="">
          <p:pic>
            <p:nvPicPr>
              <p:cNvPr id="5" name="Ink 4"/>
              <p:cNvPicPr/>
              <p:nvPr/>
            </p:nvPicPr>
            <p:blipFill>
              <a:blip r:embed="rId7"/>
              <a:stretch>
                <a:fillRect/>
              </a:stretch>
            </p:blipFill>
            <p:spPr>
              <a:xfrm>
                <a:off x="2359440" y="3427920"/>
                <a:ext cx="3005640" cy="181080"/>
              </a:xfrm>
              <a:prstGeom prst="rect">
                <a:avLst/>
              </a:prstGeom>
            </p:spPr>
          </p:pic>
        </mc:Fallback>
      </mc:AlternateContent>
    </p:spTree>
    <p:extLst>
      <p:ext uri="{BB962C8B-B14F-4D97-AF65-F5344CB8AC3E}">
        <p14:creationId xmlns:p14="http://schemas.microsoft.com/office/powerpoint/2010/main" val="3612526239"/>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90671" y="1570245"/>
            <a:ext cx="5606527" cy="1097782"/>
          </a:xfrm>
          <a:prstGeom prst="rect">
            <a:avLst/>
          </a:prstGeom>
        </p:spPr>
      </p:pic>
      <p:sp>
        <p:nvSpPr>
          <p:cNvPr id="6" name="Slide Number Placeholder 5"/>
          <p:cNvSpPr>
            <a:spLocks noGrp="1"/>
          </p:cNvSpPr>
          <p:nvPr>
            <p:ph type="sldNum" sz="quarter" idx="12"/>
          </p:nvPr>
        </p:nvSpPr>
        <p:spPr/>
        <p:txBody>
          <a:bodyPr/>
          <a:lstStyle/>
          <a:p>
            <a:fld id="{48FE5571-560F-4DFC-BA97-61ACA5F7ADE1}" type="slidenum">
              <a:rPr lang="en-US" smtClean="0"/>
              <a:t>204</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8.3 Getting results from Intents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9" name="TextBox 8"/>
          <p:cNvSpPr txBox="1"/>
          <p:nvPr/>
        </p:nvSpPr>
        <p:spPr>
          <a:xfrm>
            <a:off x="5123386" y="494274"/>
            <a:ext cx="2892458" cy="461665"/>
          </a:xfrm>
          <a:prstGeom prst="rect">
            <a:avLst/>
          </a:prstGeom>
          <a:noFill/>
        </p:spPr>
        <p:txBody>
          <a:bodyPr wrap="none" rtlCol="0">
            <a:spAutoFit/>
          </a:bodyPr>
          <a:lstStyle/>
          <a:p>
            <a:r>
              <a:rPr lang="en-US" sz="2400" smtClean="0"/>
              <a:t>The </a:t>
            </a:r>
            <a:r>
              <a:rPr lang="en-US" sz="2400" b="1" smtClean="0"/>
              <a:t>Edit Activity XML</a:t>
            </a:r>
            <a:endParaRPr lang="en-US" sz="2400" b="1"/>
          </a:p>
        </p:txBody>
      </p:sp>
      <p:sp>
        <p:nvSpPr>
          <p:cNvPr id="12" name="TextBox 11"/>
          <p:cNvSpPr txBox="1"/>
          <p:nvPr/>
        </p:nvSpPr>
        <p:spPr>
          <a:xfrm>
            <a:off x="2866435" y="1043740"/>
            <a:ext cx="5855001" cy="461665"/>
          </a:xfrm>
          <a:prstGeom prst="rect">
            <a:avLst/>
          </a:prstGeom>
          <a:noFill/>
        </p:spPr>
        <p:txBody>
          <a:bodyPr wrap="none" rtlCol="0">
            <a:spAutoFit/>
          </a:bodyPr>
          <a:lstStyle/>
          <a:p>
            <a:r>
              <a:rPr lang="en-US" sz="2400" smtClean="0"/>
              <a:t>Please config as the same in the Manifest xml</a:t>
            </a:r>
            <a:endParaRPr lang="en-US" sz="2400"/>
          </a:p>
        </p:txBody>
      </p:sp>
      <mc:AlternateContent xmlns:mc="http://schemas.openxmlformats.org/markup-compatibility/2006" xmlns:p14="http://schemas.microsoft.com/office/powerpoint/2010/main">
        <mc:Choice Requires="p14">
          <p:contentPart p14:bwMode="auto" r:id="rId4">
            <p14:nvContentPartPr>
              <p14:cNvPr id="13" name="Ink 12"/>
              <p14:cNvContentPartPr/>
              <p14:nvPr/>
            </p14:nvContentPartPr>
            <p14:xfrm>
              <a:off x="3456000" y="2348640"/>
              <a:ext cx="5027760" cy="62640"/>
            </p14:xfrm>
          </p:contentPart>
        </mc:Choice>
        <mc:Fallback xmlns="">
          <p:pic>
            <p:nvPicPr>
              <p:cNvPr id="13" name="Ink 12"/>
              <p:cNvPicPr/>
              <p:nvPr/>
            </p:nvPicPr>
            <p:blipFill>
              <a:blip r:embed="rId5"/>
              <a:stretch>
                <a:fillRect/>
              </a:stretch>
            </p:blipFill>
            <p:spPr>
              <a:xfrm>
                <a:off x="3440160" y="2284920"/>
                <a:ext cx="5059440" cy="190080"/>
              </a:xfrm>
              <a:prstGeom prst="rect">
                <a:avLst/>
              </a:prstGeom>
            </p:spPr>
          </p:pic>
        </mc:Fallback>
      </mc:AlternateContent>
      <p:sp>
        <p:nvSpPr>
          <p:cNvPr id="14" name="Rectangle 13"/>
          <p:cNvSpPr/>
          <p:nvPr/>
        </p:nvSpPr>
        <p:spPr>
          <a:xfrm flipV="1">
            <a:off x="2479964" y="2773681"/>
            <a:ext cx="6511636"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p:cNvSpPr txBox="1"/>
          <p:nvPr/>
        </p:nvSpPr>
        <p:spPr>
          <a:xfrm>
            <a:off x="2445328" y="2863361"/>
            <a:ext cx="6851072" cy="830997"/>
          </a:xfrm>
          <a:prstGeom prst="rect">
            <a:avLst/>
          </a:prstGeom>
          <a:noFill/>
        </p:spPr>
        <p:txBody>
          <a:bodyPr wrap="square" rtlCol="0">
            <a:spAutoFit/>
          </a:bodyPr>
          <a:lstStyle/>
          <a:p>
            <a:r>
              <a:rPr lang="en-US" sz="2400" smtClean="0"/>
              <a:t>Use the TableLayout to design for this Activity, here are the ids for each item in this Activity:</a:t>
            </a:r>
            <a:endParaRPr lang="en-US" sz="2400"/>
          </a:p>
        </p:txBody>
      </p:sp>
      <p:pic>
        <p:nvPicPr>
          <p:cNvPr id="20" name="Picture 19"/>
          <p:cNvPicPr>
            <a:picLocks noChangeAspect="1"/>
          </p:cNvPicPr>
          <p:nvPr/>
        </p:nvPicPr>
        <p:blipFill rotWithShape="1">
          <a:blip r:embed="rId6"/>
          <a:srcRect t="32699" r="41398" b="23182"/>
          <a:stretch/>
        </p:blipFill>
        <p:spPr>
          <a:xfrm>
            <a:off x="103767" y="1798845"/>
            <a:ext cx="2262759" cy="1553955"/>
          </a:xfrm>
          <a:prstGeom prst="rect">
            <a:avLst/>
          </a:prstGeom>
        </p:spPr>
      </p:pic>
      <p:pic>
        <p:nvPicPr>
          <p:cNvPr id="21" name="Picture 20"/>
          <p:cNvPicPr>
            <a:picLocks noChangeAspect="1"/>
          </p:cNvPicPr>
          <p:nvPr/>
        </p:nvPicPr>
        <p:blipFill>
          <a:blip r:embed="rId7"/>
          <a:stretch>
            <a:fillRect/>
          </a:stretch>
        </p:blipFill>
        <p:spPr>
          <a:xfrm>
            <a:off x="4086019" y="3737952"/>
            <a:ext cx="4934362" cy="1270972"/>
          </a:xfrm>
          <a:prstGeom prst="rect">
            <a:avLst/>
          </a:prstGeom>
          <a:ln>
            <a:solidFill>
              <a:srgbClr val="C00000"/>
            </a:solidFill>
          </a:ln>
        </p:spPr>
      </p:pic>
      <p:pic>
        <p:nvPicPr>
          <p:cNvPr id="22" name="Picture 21"/>
          <p:cNvPicPr>
            <a:picLocks noChangeAspect="1"/>
          </p:cNvPicPr>
          <p:nvPr/>
        </p:nvPicPr>
        <p:blipFill>
          <a:blip r:embed="rId8"/>
          <a:stretch>
            <a:fillRect/>
          </a:stretch>
        </p:blipFill>
        <p:spPr>
          <a:xfrm>
            <a:off x="152399" y="4103271"/>
            <a:ext cx="4347473" cy="1308206"/>
          </a:xfrm>
          <a:prstGeom prst="rect">
            <a:avLst/>
          </a:prstGeom>
          <a:ln>
            <a:solidFill>
              <a:srgbClr val="C00000"/>
            </a:solidFill>
          </a:ln>
        </p:spPr>
      </p:pic>
      <p:pic>
        <p:nvPicPr>
          <p:cNvPr id="23" name="Picture 22"/>
          <p:cNvPicPr>
            <a:picLocks noChangeAspect="1"/>
          </p:cNvPicPr>
          <p:nvPr/>
        </p:nvPicPr>
        <p:blipFill>
          <a:blip r:embed="rId9"/>
          <a:stretch>
            <a:fillRect/>
          </a:stretch>
        </p:blipFill>
        <p:spPr>
          <a:xfrm>
            <a:off x="3663207" y="5181600"/>
            <a:ext cx="5058229" cy="1295400"/>
          </a:xfrm>
          <a:prstGeom prst="rect">
            <a:avLst/>
          </a:prstGeom>
          <a:ln>
            <a:solidFill>
              <a:srgbClr val="C00000"/>
            </a:solidFill>
          </a:ln>
        </p:spPr>
      </p:pic>
    </p:spTree>
    <p:extLst>
      <p:ext uri="{BB962C8B-B14F-4D97-AF65-F5344CB8AC3E}">
        <p14:creationId xmlns:p14="http://schemas.microsoft.com/office/powerpoint/2010/main" val="92297475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205</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8.3 Getting results from Intents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633310" y="1059876"/>
            <a:ext cx="7952508" cy="5438784"/>
          </a:xfrm>
          <a:prstGeom prst="rect">
            <a:avLst/>
          </a:prstGeom>
        </p:spPr>
      </p:pic>
      <p:sp>
        <p:nvSpPr>
          <p:cNvPr id="10" name="TextBox 9"/>
          <p:cNvSpPr txBox="1"/>
          <p:nvPr/>
        </p:nvSpPr>
        <p:spPr>
          <a:xfrm>
            <a:off x="5123386" y="494274"/>
            <a:ext cx="3166701" cy="461665"/>
          </a:xfrm>
          <a:prstGeom prst="rect">
            <a:avLst/>
          </a:prstGeom>
          <a:noFill/>
        </p:spPr>
        <p:txBody>
          <a:bodyPr wrap="none" rtlCol="0">
            <a:spAutoFit/>
          </a:bodyPr>
          <a:lstStyle/>
          <a:p>
            <a:r>
              <a:rPr lang="en-US" sz="2400" smtClean="0"/>
              <a:t>The </a:t>
            </a:r>
            <a:r>
              <a:rPr lang="en-US" sz="2400" b="1" smtClean="0"/>
              <a:t>Edit Activity coding</a:t>
            </a:r>
            <a:endParaRPr lang="en-US" sz="2400" b="1"/>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3179160" y="2437920"/>
              <a:ext cx="2214720" cy="54000"/>
            </p14:xfrm>
          </p:contentPart>
        </mc:Choice>
        <mc:Fallback xmlns="">
          <p:pic>
            <p:nvPicPr>
              <p:cNvPr id="3" name="Ink 2"/>
              <p:cNvPicPr/>
              <p:nvPr/>
            </p:nvPicPr>
            <p:blipFill>
              <a:blip r:embed="rId5"/>
              <a:stretch>
                <a:fillRect/>
              </a:stretch>
            </p:blipFill>
            <p:spPr>
              <a:xfrm>
                <a:off x="3163320" y="2374200"/>
                <a:ext cx="2246400" cy="181080"/>
              </a:xfrm>
              <a:prstGeom prst="rect">
                <a:avLst/>
              </a:prstGeom>
            </p:spPr>
          </p:pic>
        </mc:Fallback>
      </mc:AlternateContent>
    </p:spTree>
    <p:extLst>
      <p:ext uri="{BB962C8B-B14F-4D97-AF65-F5344CB8AC3E}">
        <p14:creationId xmlns:p14="http://schemas.microsoft.com/office/powerpoint/2010/main" val="1290544560"/>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206</a:t>
            </a:fld>
            <a:endParaRPr lang="en-US"/>
          </a:p>
        </p:txBody>
      </p:sp>
      <p:grpSp>
        <p:nvGrpSpPr>
          <p:cNvPr id="2" name="Group 1"/>
          <p:cNvGrpSpPr/>
          <p:nvPr/>
        </p:nvGrpSpPr>
        <p:grpSpPr>
          <a:xfrm>
            <a:off x="304800" y="457200"/>
            <a:ext cx="4756150" cy="508000"/>
            <a:chOff x="1371600" y="5283200"/>
            <a:chExt cx="4756150" cy="508000"/>
          </a:xfrm>
        </p:grpSpPr>
        <p:sp>
          <p:nvSpPr>
            <p:cNvPr id="3" name="AutoShape 49"/>
            <p:cNvSpPr>
              <a:spLocks noChangeArrowheads="1"/>
            </p:cNvSpPr>
            <p:nvPr/>
          </p:nvSpPr>
          <p:spPr bwMode="gray">
            <a:xfrm>
              <a:off x="1708150" y="5283200"/>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solidFill>
                    <a:prstClr val="black"/>
                  </a:solidFill>
                </a:rPr>
                <a:t>9. Touch &amp; Multi touch </a:t>
              </a:r>
              <a:endParaRPr lang="en-US" sz="2400" b="1" kern="0" smtClean="0">
                <a:solidFill>
                  <a:srgbClr val="000000"/>
                </a:solidFill>
                <a:latin typeface="Arial" panose="020B0604020202020204" pitchFamily="34" charset="0"/>
              </a:endParaRPr>
            </a:p>
          </p:txBody>
        </p:sp>
        <p:grpSp>
          <p:nvGrpSpPr>
            <p:cNvPr id="4" name="Group 74"/>
            <p:cNvGrpSpPr>
              <a:grpSpLocks/>
            </p:cNvGrpSpPr>
            <p:nvPr/>
          </p:nvGrpSpPr>
          <p:grpSpPr bwMode="auto">
            <a:xfrm>
              <a:off x="1371600" y="5367271"/>
              <a:ext cx="381000" cy="381000"/>
              <a:chOff x="2078" y="1680"/>
              <a:chExt cx="1615" cy="1615"/>
            </a:xfrm>
          </p:grpSpPr>
          <p:sp>
            <p:nvSpPr>
              <p:cNvPr id="5"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7" name="Oval 76"/>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8" name="Oval 77"/>
              <p:cNvSpPr>
                <a:spLocks noChangeArrowheads="1"/>
              </p:cNvSpPr>
              <p:nvPr/>
            </p:nvSpPr>
            <p:spPr bwMode="gray">
              <a:xfrm>
                <a:off x="2254" y="1856"/>
                <a:ext cx="1262" cy="1264"/>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9" name="Oval 78"/>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0" name="Oval 79"/>
              <p:cNvSpPr>
                <a:spLocks noChangeArrowheads="1"/>
              </p:cNvSpPr>
              <p:nvPr/>
            </p:nvSpPr>
            <p:spPr bwMode="gray">
              <a:xfrm>
                <a:off x="2337" y="1939"/>
                <a:ext cx="1096" cy="1098"/>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1" name="Oval 80"/>
              <p:cNvSpPr>
                <a:spLocks noChangeArrowheads="1"/>
              </p:cNvSpPr>
              <p:nvPr/>
            </p:nvSpPr>
            <p:spPr bwMode="gray">
              <a:xfrm>
                <a:off x="2337" y="1939"/>
                <a:ext cx="1096" cy="1098"/>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grpSp>
      </p:grpSp>
      <p:grpSp>
        <p:nvGrpSpPr>
          <p:cNvPr id="12" name="Group 11"/>
          <p:cNvGrpSpPr/>
          <p:nvPr/>
        </p:nvGrpSpPr>
        <p:grpSpPr>
          <a:xfrm>
            <a:off x="561024" y="11684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9.1 Setup a touch listener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18" name="Group 17"/>
          <p:cNvGrpSpPr/>
          <p:nvPr/>
        </p:nvGrpSpPr>
        <p:grpSpPr>
          <a:xfrm>
            <a:off x="540862" y="18542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9.2 The MotionEvent object</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30" name="Group 29"/>
          <p:cNvGrpSpPr/>
          <p:nvPr/>
        </p:nvGrpSpPr>
        <p:grpSpPr>
          <a:xfrm>
            <a:off x="550600" y="2514600"/>
            <a:ext cx="4620576" cy="508000"/>
            <a:chOff x="789624" y="1191463"/>
            <a:chExt cx="4620576" cy="508000"/>
          </a:xfrm>
        </p:grpSpPr>
        <p:sp>
          <p:nvSpPr>
            <p:cNvPr id="31"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9.3 Handling Multiple Touches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2" name="Group 17"/>
            <p:cNvGrpSpPr>
              <a:grpSpLocks/>
            </p:cNvGrpSpPr>
            <p:nvPr/>
          </p:nvGrpSpPr>
          <p:grpSpPr bwMode="auto">
            <a:xfrm>
              <a:off x="789624" y="1295400"/>
              <a:ext cx="353376" cy="272472"/>
              <a:chOff x="1110" y="2656"/>
              <a:chExt cx="1549" cy="1351"/>
            </a:xfrm>
          </p:grpSpPr>
          <p:sp>
            <p:nvSpPr>
              <p:cNvPr id="3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36" name="Group 35"/>
          <p:cNvGrpSpPr/>
          <p:nvPr/>
        </p:nvGrpSpPr>
        <p:grpSpPr>
          <a:xfrm>
            <a:off x="533400" y="3225800"/>
            <a:ext cx="4620576" cy="508000"/>
            <a:chOff x="789624" y="1191463"/>
            <a:chExt cx="4620576" cy="508000"/>
          </a:xfrm>
        </p:grpSpPr>
        <p:sp>
          <p:nvSpPr>
            <p:cNvPr id="37"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9.4 Demo Multi touch application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8" name="Group 17"/>
            <p:cNvGrpSpPr>
              <a:grpSpLocks/>
            </p:cNvGrpSpPr>
            <p:nvPr/>
          </p:nvGrpSpPr>
          <p:grpSpPr bwMode="auto">
            <a:xfrm>
              <a:off x="789624" y="1295400"/>
              <a:ext cx="353376" cy="272472"/>
              <a:chOff x="1110" y="2656"/>
              <a:chExt cx="1549" cy="1351"/>
            </a:xfrm>
          </p:grpSpPr>
          <p:sp>
            <p:nvSpPr>
              <p:cNvPr id="3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1"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Tree>
    <p:extLst>
      <p:ext uri="{BB962C8B-B14F-4D97-AF65-F5344CB8AC3E}">
        <p14:creationId xmlns:p14="http://schemas.microsoft.com/office/powerpoint/2010/main" val="2894109220"/>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207</a:t>
            </a:fld>
            <a:endParaRPr lang="en-US"/>
          </a:p>
        </p:txBody>
      </p:sp>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9.1 Setup a touch listener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325332" y="976696"/>
            <a:ext cx="8361468" cy="1569660"/>
          </a:xfrm>
          <a:prstGeom prst="rect">
            <a:avLst/>
          </a:prstGeom>
        </p:spPr>
        <p:txBody>
          <a:bodyPr wrap="square">
            <a:spAutoFit/>
          </a:bodyPr>
          <a:lstStyle/>
          <a:p>
            <a:r>
              <a:rPr lang="en-US" sz="2400">
                <a:latin typeface="Arial" panose="020B0604020202020204" pitchFamily="34" charset="0"/>
                <a:cs typeface="Arial" panose="020B0604020202020204" pitchFamily="34" charset="0"/>
              </a:rPr>
              <a:t>Touch events can be intercepted by a view object through the registration of an </a:t>
            </a:r>
            <a:r>
              <a:rPr lang="en-US" sz="2400">
                <a:solidFill>
                  <a:srgbClr val="FF0000"/>
                </a:solidFill>
                <a:latin typeface="Arial" panose="020B0604020202020204" pitchFamily="34" charset="0"/>
                <a:cs typeface="Arial" panose="020B0604020202020204" pitchFamily="34" charset="0"/>
              </a:rPr>
              <a:t>onTouchListener</a:t>
            </a:r>
            <a:r>
              <a:rPr lang="en-US" sz="2400">
                <a:latin typeface="Arial" panose="020B0604020202020204" pitchFamily="34" charset="0"/>
                <a:cs typeface="Arial" panose="020B0604020202020204" pitchFamily="34" charset="0"/>
              </a:rPr>
              <a:t> event listener and the implementation of the corresponding </a:t>
            </a:r>
            <a:r>
              <a:rPr lang="en-US" sz="2400">
                <a:solidFill>
                  <a:srgbClr val="FF0000"/>
                </a:solidFill>
                <a:latin typeface="Arial" panose="020B0604020202020204" pitchFamily="34" charset="0"/>
                <a:cs typeface="Arial" panose="020B0604020202020204" pitchFamily="34" charset="0"/>
              </a:rPr>
              <a:t>onTouch() </a:t>
            </a:r>
            <a:r>
              <a:rPr lang="en-US" sz="2400">
                <a:latin typeface="Arial" panose="020B0604020202020204" pitchFamily="34" charset="0"/>
                <a:cs typeface="Arial" panose="020B0604020202020204" pitchFamily="34" charset="0"/>
              </a:rPr>
              <a:t>callback </a:t>
            </a:r>
            <a:r>
              <a:rPr lang="en-US" sz="2400" smtClean="0">
                <a:latin typeface="Arial" panose="020B0604020202020204" pitchFamily="34" charset="0"/>
                <a:cs typeface="Arial" panose="020B0604020202020204" pitchFamily="34" charset="0"/>
              </a:rPr>
              <a:t>method.</a:t>
            </a:r>
            <a:endParaRPr lang="en-US" sz="240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655210" y="4278397"/>
            <a:ext cx="7708207" cy="2189078"/>
          </a:xfrm>
          <a:prstGeom prst="rect">
            <a:avLst/>
          </a:prstGeom>
          <a:ln>
            <a:solidFill>
              <a:srgbClr val="C00000"/>
            </a:solidFill>
          </a:ln>
        </p:spPr>
      </p:pic>
      <p:pic>
        <p:nvPicPr>
          <p:cNvPr id="4" name="Picture 3"/>
          <p:cNvPicPr>
            <a:picLocks noChangeAspect="1"/>
          </p:cNvPicPr>
          <p:nvPr/>
        </p:nvPicPr>
        <p:blipFill>
          <a:blip r:embed="rId4"/>
          <a:stretch>
            <a:fillRect/>
          </a:stretch>
        </p:blipFill>
        <p:spPr>
          <a:xfrm>
            <a:off x="1772533" y="2272530"/>
            <a:ext cx="4801449" cy="1763495"/>
          </a:xfrm>
          <a:prstGeom prst="rect">
            <a:avLst/>
          </a:prstGeom>
          <a:ln>
            <a:solidFill>
              <a:schemeClr val="tx2"/>
            </a:solidFill>
          </a:ln>
        </p:spPr>
      </p:pic>
    </p:spTree>
    <p:extLst>
      <p:ext uri="{BB962C8B-B14F-4D97-AF65-F5344CB8AC3E}">
        <p14:creationId xmlns:p14="http://schemas.microsoft.com/office/powerpoint/2010/main" val="121335297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208</a:t>
            </a:fld>
            <a:endParaRPr lang="en-US"/>
          </a:p>
        </p:txBody>
      </p:sp>
      <p:grpSp>
        <p:nvGrpSpPr>
          <p:cNvPr id="18" name="Group 17"/>
          <p:cNvGrpSpPr/>
          <p:nvPr/>
        </p:nvGrpSpPr>
        <p:grpSpPr>
          <a:xfrm>
            <a:off x="304800" y="4572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9.2 The MotionEvent object</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533485" y="1045676"/>
            <a:ext cx="8282090" cy="2308324"/>
          </a:xfrm>
          <a:prstGeom prst="rect">
            <a:avLst/>
          </a:prstGeom>
        </p:spPr>
        <p:txBody>
          <a:bodyPr wrap="square">
            <a:spAutoFit/>
          </a:bodyPr>
          <a:lstStyle/>
          <a:p>
            <a:pPr marL="342900" indent="-342900">
              <a:buFont typeface="Wingdings" panose="05000000000000000000" pitchFamily="2" charset="2"/>
              <a:buChar char="Ø"/>
            </a:pPr>
            <a:r>
              <a:rPr lang="en-US" sz="2400">
                <a:latin typeface="Arial" panose="020B0604020202020204" pitchFamily="34" charset="0"/>
                <a:cs typeface="Arial" panose="020B0604020202020204" pitchFamily="34" charset="0"/>
              </a:rPr>
              <a:t>The </a:t>
            </a:r>
            <a:r>
              <a:rPr lang="en-US" sz="2400">
                <a:solidFill>
                  <a:srgbClr val="FF0000"/>
                </a:solidFill>
                <a:latin typeface="Arial" panose="020B0604020202020204" pitchFamily="34" charset="0"/>
                <a:cs typeface="Arial" panose="020B0604020202020204" pitchFamily="34" charset="0"/>
              </a:rPr>
              <a:t>MotionEvent</a:t>
            </a:r>
            <a:r>
              <a:rPr lang="en-US" sz="2400">
                <a:latin typeface="Arial" panose="020B0604020202020204" pitchFamily="34" charset="0"/>
                <a:cs typeface="Arial" panose="020B0604020202020204" pitchFamily="34" charset="0"/>
              </a:rPr>
              <a:t> object passed through to the </a:t>
            </a:r>
            <a:r>
              <a:rPr lang="en-US" sz="2400">
                <a:solidFill>
                  <a:srgbClr val="FF0000"/>
                </a:solidFill>
                <a:latin typeface="Arial" panose="020B0604020202020204" pitchFamily="34" charset="0"/>
                <a:cs typeface="Arial" panose="020B0604020202020204" pitchFamily="34" charset="0"/>
              </a:rPr>
              <a:t>onTouch() </a:t>
            </a:r>
            <a:r>
              <a:rPr lang="en-US" sz="2400">
                <a:latin typeface="Arial" panose="020B0604020202020204" pitchFamily="34" charset="0"/>
                <a:cs typeface="Arial" panose="020B0604020202020204" pitchFamily="34" charset="0"/>
              </a:rPr>
              <a:t>callback method is the key to obtaining information about the event. Information contained within the object includes the location of the touch within the view and the type of action performed. The MotionEvent object is also the key to </a:t>
            </a:r>
            <a:r>
              <a:rPr lang="en-US" sz="2400">
                <a:solidFill>
                  <a:srgbClr val="FF0000"/>
                </a:solidFill>
                <a:latin typeface="Arial" panose="020B0604020202020204" pitchFamily="34" charset="0"/>
                <a:cs typeface="Arial" panose="020B0604020202020204" pitchFamily="34" charset="0"/>
              </a:rPr>
              <a:t>handling multiple touches.</a:t>
            </a:r>
          </a:p>
        </p:txBody>
      </p:sp>
      <p:sp>
        <p:nvSpPr>
          <p:cNvPr id="3" name="Rectangle 2"/>
          <p:cNvSpPr/>
          <p:nvPr/>
        </p:nvSpPr>
        <p:spPr>
          <a:xfrm>
            <a:off x="512703" y="3510812"/>
            <a:ext cx="8275163" cy="2308324"/>
          </a:xfrm>
          <a:prstGeom prst="rect">
            <a:avLst/>
          </a:prstGeom>
        </p:spPr>
        <p:txBody>
          <a:bodyPr wrap="square">
            <a:spAutoFit/>
          </a:bodyPr>
          <a:lstStyle/>
          <a:p>
            <a:pPr marL="342900" indent="-342900">
              <a:buFont typeface="Wingdings" panose="05000000000000000000" pitchFamily="2" charset="2"/>
              <a:buChar char="Ø"/>
            </a:pPr>
            <a:r>
              <a:rPr lang="en-US" sz="2400">
                <a:latin typeface="Arial" panose="020B0604020202020204" pitchFamily="34" charset="0"/>
                <a:cs typeface="Arial" panose="020B0604020202020204" pitchFamily="34" charset="0"/>
              </a:rPr>
              <a:t>An important aspect of touch event handling involves being able to identify the type of action performed by the user. The type of action associated with an event can be obtained by making a call to the </a:t>
            </a:r>
            <a:r>
              <a:rPr lang="en-US" sz="2400">
                <a:solidFill>
                  <a:srgbClr val="FF0000"/>
                </a:solidFill>
                <a:latin typeface="Arial" panose="020B0604020202020204" pitchFamily="34" charset="0"/>
                <a:cs typeface="Arial" panose="020B0604020202020204" pitchFamily="34" charset="0"/>
              </a:rPr>
              <a:t>getActionMasked() </a:t>
            </a:r>
            <a:r>
              <a:rPr lang="en-US" sz="2400">
                <a:latin typeface="Arial" panose="020B0604020202020204" pitchFamily="34" charset="0"/>
                <a:cs typeface="Arial" panose="020B0604020202020204" pitchFamily="34" charset="0"/>
              </a:rPr>
              <a:t>method of the MotionEvent object which was passed through to the onTouch() callback method.</a:t>
            </a:r>
          </a:p>
        </p:txBody>
      </p:sp>
    </p:spTree>
    <p:extLst>
      <p:ext uri="{BB962C8B-B14F-4D97-AF65-F5344CB8AC3E}">
        <p14:creationId xmlns:p14="http://schemas.microsoft.com/office/powerpoint/2010/main" val="137308883"/>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209</a:t>
            </a:fld>
            <a:endParaRPr lang="en-US"/>
          </a:p>
        </p:txBody>
      </p:sp>
      <p:grpSp>
        <p:nvGrpSpPr>
          <p:cNvPr id="18" name="Group 17"/>
          <p:cNvGrpSpPr/>
          <p:nvPr/>
        </p:nvGrpSpPr>
        <p:grpSpPr>
          <a:xfrm>
            <a:off x="304800" y="4572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9.2 The MotionEvent object</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11" name="Picture 10"/>
          <p:cNvPicPr>
            <a:picLocks noChangeAspect="1"/>
          </p:cNvPicPr>
          <p:nvPr/>
        </p:nvPicPr>
        <p:blipFill>
          <a:blip r:embed="rId3"/>
          <a:stretch>
            <a:fillRect/>
          </a:stretch>
        </p:blipFill>
        <p:spPr>
          <a:xfrm>
            <a:off x="1447800" y="1134406"/>
            <a:ext cx="4831190" cy="3233780"/>
          </a:xfrm>
          <a:prstGeom prst="rect">
            <a:avLst/>
          </a:prstGeom>
        </p:spPr>
      </p:pic>
      <p:sp>
        <p:nvSpPr>
          <p:cNvPr id="4" name="Rectangle 3"/>
          <p:cNvSpPr/>
          <p:nvPr/>
        </p:nvSpPr>
        <p:spPr>
          <a:xfrm>
            <a:off x="249132" y="4244876"/>
            <a:ext cx="8666268" cy="2308324"/>
          </a:xfrm>
          <a:prstGeom prst="rect">
            <a:avLst/>
          </a:prstGeom>
        </p:spPr>
        <p:txBody>
          <a:bodyPr wrap="square">
            <a:spAutoFit/>
          </a:bodyPr>
          <a:lstStyle/>
          <a:p>
            <a:r>
              <a:rPr lang="en-US" sz="2400">
                <a:latin typeface="Arial" panose="020B0604020202020204" pitchFamily="34" charset="0"/>
                <a:cs typeface="Arial" panose="020B0604020202020204" pitchFamily="34" charset="0"/>
              </a:rPr>
              <a:t>When the first touch on a view occurs, the MotionEvent object will contain an action type of ACTION_DOWN together with the coordinates of the touch. When that touch is lifted from the screen an ACTION_UP event is generated. Any motion of the touch between the ACTION_DOWN and ACTION_UP events will be represented by ACTION_MOVE events.</a:t>
            </a:r>
          </a:p>
        </p:txBody>
      </p:sp>
    </p:spTree>
    <p:extLst>
      <p:ext uri="{BB962C8B-B14F-4D97-AF65-F5344CB8AC3E}">
        <p14:creationId xmlns:p14="http://schemas.microsoft.com/office/powerpoint/2010/main" val="21616160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21</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4925376" y="470769"/>
            <a:ext cx="3441968" cy="535531"/>
          </a:xfrm>
          <a:prstGeom prst="rect">
            <a:avLst/>
          </a:prstGeom>
        </p:spPr>
        <p:txBody>
          <a:bodyPr wrap="none">
            <a:spAutoFit/>
          </a:bodyPr>
          <a:lstStyle/>
          <a:p>
            <a:pPr>
              <a:lnSpc>
                <a:spcPct val="120000"/>
              </a:lnSpc>
            </a:pPr>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rPr>
              <a:t>LinearLayout: </a:t>
            </a:r>
            <a:r>
              <a:rPr lang="en-US" sz="2400" smtClean="0">
                <a:solidFill>
                  <a:srgbClr val="000000"/>
                </a:solidFill>
                <a:latin typeface="Arial" panose="020B0604020202020204" pitchFamily="34" charset="0"/>
              </a:rPr>
              <a:t>Gravity</a:t>
            </a:r>
            <a:endParaRPr lang="en-US" sz="2400" b="1">
              <a:solidFill>
                <a:srgbClr val="000000"/>
              </a:solidFill>
              <a:latin typeface="Arial" panose="020B0604020202020204" pitchFamily="34" charset="0"/>
            </a:endParaRPr>
          </a:p>
        </p:txBody>
      </p:sp>
      <p:sp>
        <p:nvSpPr>
          <p:cNvPr id="4" name="Rectangle 3"/>
          <p:cNvSpPr/>
          <p:nvPr/>
        </p:nvSpPr>
        <p:spPr>
          <a:xfrm>
            <a:off x="479320" y="1028453"/>
            <a:ext cx="8207479" cy="2308324"/>
          </a:xfrm>
          <a:prstGeom prst="rect">
            <a:avLst/>
          </a:prstGeom>
        </p:spPr>
        <p:txBody>
          <a:bodyPr wrap="square">
            <a:spAutoFit/>
          </a:bodyPr>
          <a:lstStyle/>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CAUTION: </a:t>
            </a:r>
            <a:r>
              <a:rPr lang="en-US" sz="2400" b="1">
                <a:solidFill>
                  <a:srgbClr val="000000"/>
                </a:solidFill>
                <a:latin typeface="Arial" panose="020B0604020202020204" pitchFamily="34" charset="0"/>
              </a:rPr>
              <a:t>gravity</a:t>
            </a:r>
            <a:r>
              <a:rPr lang="en-US" sz="2400">
                <a:solidFill>
                  <a:srgbClr val="000000"/>
                </a:solidFill>
                <a:latin typeface="Arial" panose="020B0604020202020204" pitchFamily="34" charset="0"/>
              </a:rPr>
              <a:t> </a:t>
            </a:r>
            <a:r>
              <a:rPr lang="en-US" sz="2400" smtClean="0">
                <a:solidFill>
                  <a:srgbClr val="000000"/>
                </a:solidFill>
                <a:latin typeface="Arial" panose="020B0604020202020204" pitchFamily="34" charset="0"/>
              </a:rPr>
              <a:t>vs </a:t>
            </a:r>
            <a:r>
              <a:rPr lang="en-US" sz="2400" b="1">
                <a:solidFill>
                  <a:srgbClr val="000000"/>
                </a:solidFill>
                <a:latin typeface="Arial" panose="020B0604020202020204" pitchFamily="34" charset="0"/>
              </a:rPr>
              <a:t>layout_gravity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The difference between: </a:t>
            </a:r>
          </a:p>
          <a:p>
            <a:pPr lvl="1">
              <a:lnSpc>
                <a:spcPct val="120000"/>
              </a:lnSpc>
            </a:pPr>
            <a:r>
              <a:rPr lang="en-US" sz="2400">
                <a:solidFill>
                  <a:srgbClr val="000000"/>
                </a:solidFill>
                <a:latin typeface="Wingdings 3" panose="05040102010807070707" pitchFamily="18" charset="2"/>
              </a:rPr>
              <a:t></a:t>
            </a:r>
            <a:r>
              <a:rPr lang="en-US" sz="2400" b="1">
                <a:solidFill>
                  <a:srgbClr val="000000"/>
                </a:solidFill>
                <a:latin typeface="Arial" panose="020B0604020202020204" pitchFamily="34" charset="0"/>
              </a:rPr>
              <a:t>android:gravity </a:t>
            </a:r>
            <a:r>
              <a:rPr lang="en-US" sz="2400">
                <a:solidFill>
                  <a:srgbClr val="000000"/>
                </a:solidFill>
                <a:latin typeface="Arial" panose="020B0604020202020204" pitchFamily="34" charset="0"/>
              </a:rPr>
              <a:t>specifies how to place the content of an object, both on the x-and y-axis, within the object itself. </a:t>
            </a:r>
          </a:p>
        </p:txBody>
      </p:sp>
      <p:pic>
        <p:nvPicPr>
          <p:cNvPr id="7" name="Picture 6"/>
          <p:cNvPicPr>
            <a:picLocks noChangeAspect="1"/>
          </p:cNvPicPr>
          <p:nvPr/>
        </p:nvPicPr>
        <p:blipFill>
          <a:blip r:embed="rId3"/>
          <a:stretch>
            <a:fillRect/>
          </a:stretch>
        </p:blipFill>
        <p:spPr>
          <a:xfrm>
            <a:off x="1447800" y="3317287"/>
            <a:ext cx="6653519" cy="1083247"/>
          </a:xfrm>
          <a:prstGeom prst="rect">
            <a:avLst/>
          </a:prstGeom>
        </p:spPr>
      </p:pic>
      <p:sp>
        <p:nvSpPr>
          <p:cNvPr id="10" name="Rectangle 9"/>
          <p:cNvSpPr/>
          <p:nvPr/>
        </p:nvSpPr>
        <p:spPr>
          <a:xfrm>
            <a:off x="886776" y="4462466"/>
            <a:ext cx="8077200" cy="978729"/>
          </a:xfrm>
          <a:prstGeom prst="rect">
            <a:avLst/>
          </a:prstGeom>
        </p:spPr>
        <p:txBody>
          <a:bodyPr wrap="square">
            <a:spAutoFit/>
          </a:bodyPr>
          <a:lstStyle/>
          <a:p>
            <a:pPr>
              <a:lnSpc>
                <a:spcPct val="120000"/>
              </a:lnSpc>
            </a:pPr>
            <a:r>
              <a:rPr lang="en-US" sz="2400">
                <a:solidFill>
                  <a:srgbClr val="000000"/>
                </a:solidFill>
                <a:latin typeface="Wingdings 3" panose="05040102010807070707" pitchFamily="18" charset="2"/>
              </a:rPr>
              <a:t></a:t>
            </a:r>
            <a:r>
              <a:rPr lang="en-US" sz="2400" b="1">
                <a:solidFill>
                  <a:srgbClr val="000000"/>
                </a:solidFill>
                <a:latin typeface="Arial" panose="020B0604020202020204" pitchFamily="34" charset="0"/>
              </a:rPr>
              <a:t>android:layout_gravity </a:t>
            </a:r>
            <a:r>
              <a:rPr lang="en-US" sz="2400">
                <a:solidFill>
                  <a:srgbClr val="000000"/>
                </a:solidFill>
                <a:latin typeface="Arial" panose="020B0604020202020204" pitchFamily="34" charset="0"/>
              </a:rPr>
              <a:t>positions the view with respect to its parent (i.e. what the view is contained in). </a:t>
            </a:r>
          </a:p>
        </p:txBody>
      </p:sp>
      <p:pic>
        <p:nvPicPr>
          <p:cNvPr id="11" name="Picture 10"/>
          <p:cNvPicPr>
            <a:picLocks noChangeAspect="1"/>
          </p:cNvPicPr>
          <p:nvPr/>
        </p:nvPicPr>
        <p:blipFill>
          <a:blip r:embed="rId4"/>
          <a:stretch>
            <a:fillRect/>
          </a:stretch>
        </p:blipFill>
        <p:spPr>
          <a:xfrm>
            <a:off x="1447800" y="5595797"/>
            <a:ext cx="5718888" cy="759375"/>
          </a:xfrm>
          <a:prstGeom prst="rect">
            <a:avLst/>
          </a:prstGeom>
        </p:spPr>
      </p:pic>
    </p:spTree>
    <p:extLst>
      <p:ext uri="{BB962C8B-B14F-4D97-AF65-F5344CB8AC3E}">
        <p14:creationId xmlns:p14="http://schemas.microsoft.com/office/powerpoint/2010/main" val="524202865"/>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210</a:t>
            </a:fld>
            <a:endParaRPr lang="en-US"/>
          </a:p>
        </p:txBody>
      </p:sp>
      <p:grpSp>
        <p:nvGrpSpPr>
          <p:cNvPr id="30" name="Group 29"/>
          <p:cNvGrpSpPr/>
          <p:nvPr/>
        </p:nvGrpSpPr>
        <p:grpSpPr>
          <a:xfrm>
            <a:off x="304800" y="457200"/>
            <a:ext cx="4620576" cy="508000"/>
            <a:chOff x="789624" y="1191463"/>
            <a:chExt cx="4620576" cy="508000"/>
          </a:xfrm>
        </p:grpSpPr>
        <p:sp>
          <p:nvSpPr>
            <p:cNvPr id="31"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9.3 Handling Multiple Touches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2" name="Group 17"/>
            <p:cNvGrpSpPr>
              <a:grpSpLocks/>
            </p:cNvGrpSpPr>
            <p:nvPr/>
          </p:nvGrpSpPr>
          <p:grpSpPr bwMode="auto">
            <a:xfrm>
              <a:off x="789624" y="1295400"/>
              <a:ext cx="353376" cy="272472"/>
              <a:chOff x="1110" y="2656"/>
              <a:chExt cx="1549" cy="1351"/>
            </a:xfrm>
          </p:grpSpPr>
          <p:sp>
            <p:nvSpPr>
              <p:cNvPr id="3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359968" y="1004405"/>
            <a:ext cx="8707832" cy="2677656"/>
          </a:xfrm>
          <a:prstGeom prst="rect">
            <a:avLst/>
          </a:prstGeom>
        </p:spPr>
        <p:txBody>
          <a:bodyPr wrap="square">
            <a:spAutoFit/>
          </a:bodyPr>
          <a:lstStyle/>
          <a:p>
            <a:r>
              <a:rPr lang="en-US" sz="2400">
                <a:latin typeface="Arial" panose="020B0604020202020204" pitchFamily="34" charset="0"/>
                <a:cs typeface="Arial" panose="020B0604020202020204" pitchFamily="34" charset="0"/>
              </a:rPr>
              <a:t>When more than one touch is performed simultaneously on a view, the touches are referred to as pointers. In a multi-touch scenario, pointers begin and end with event actions of type </a:t>
            </a:r>
            <a:r>
              <a:rPr lang="en-US" sz="2400">
                <a:solidFill>
                  <a:srgbClr val="FF0000"/>
                </a:solidFill>
                <a:latin typeface="Arial" panose="020B0604020202020204" pitchFamily="34" charset="0"/>
                <a:cs typeface="Arial" panose="020B0604020202020204" pitchFamily="34" charset="0"/>
              </a:rPr>
              <a:t>ACTION_POINTER_UP</a:t>
            </a:r>
            <a:r>
              <a:rPr lang="en-US" sz="2400">
                <a:latin typeface="Arial" panose="020B0604020202020204" pitchFamily="34" charset="0"/>
                <a:cs typeface="Arial" panose="020B0604020202020204" pitchFamily="34" charset="0"/>
              </a:rPr>
              <a:t> and </a:t>
            </a:r>
            <a:r>
              <a:rPr lang="en-US" sz="2400">
                <a:solidFill>
                  <a:srgbClr val="FF0000"/>
                </a:solidFill>
                <a:latin typeface="Arial" panose="020B0604020202020204" pitchFamily="34" charset="0"/>
                <a:cs typeface="Arial" panose="020B0604020202020204" pitchFamily="34" charset="0"/>
              </a:rPr>
              <a:t>ACTION_POINTER_DOWN</a:t>
            </a:r>
            <a:r>
              <a:rPr lang="en-US" sz="2400">
                <a:latin typeface="Arial" panose="020B0604020202020204" pitchFamily="34" charset="0"/>
                <a:cs typeface="Arial" panose="020B0604020202020204" pitchFamily="34" charset="0"/>
              </a:rPr>
              <a:t> respectively. In order to identify the index of the pointer that triggered the event, the getActionIndex() callback method of the MotionEvent object must be called.</a:t>
            </a:r>
          </a:p>
        </p:txBody>
      </p:sp>
      <p:pic>
        <p:nvPicPr>
          <p:cNvPr id="4" name="Picture 3"/>
          <p:cNvPicPr>
            <a:picLocks noChangeAspect="1"/>
          </p:cNvPicPr>
          <p:nvPr/>
        </p:nvPicPr>
        <p:blipFill>
          <a:blip r:embed="rId3"/>
          <a:stretch>
            <a:fillRect/>
          </a:stretch>
        </p:blipFill>
        <p:spPr>
          <a:xfrm>
            <a:off x="479321" y="3764108"/>
            <a:ext cx="8297526" cy="2331891"/>
          </a:xfrm>
          <a:prstGeom prst="rect">
            <a:avLst/>
          </a:prstGeom>
          <a:ln>
            <a:solidFill>
              <a:schemeClr val="tx2"/>
            </a:solidFill>
          </a:ln>
        </p:spPr>
      </p:pic>
    </p:spTree>
    <p:extLst>
      <p:ext uri="{BB962C8B-B14F-4D97-AF65-F5344CB8AC3E}">
        <p14:creationId xmlns:p14="http://schemas.microsoft.com/office/powerpoint/2010/main" val="282220201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211</a:t>
            </a:fld>
            <a:endParaRPr lang="en-US"/>
          </a:p>
        </p:txBody>
      </p:sp>
      <p:grpSp>
        <p:nvGrpSpPr>
          <p:cNvPr id="36" name="Group 35"/>
          <p:cNvGrpSpPr/>
          <p:nvPr/>
        </p:nvGrpSpPr>
        <p:grpSpPr>
          <a:xfrm>
            <a:off x="304800" y="457200"/>
            <a:ext cx="4620576" cy="508000"/>
            <a:chOff x="789624" y="1191463"/>
            <a:chExt cx="4620576" cy="508000"/>
          </a:xfrm>
        </p:grpSpPr>
        <p:sp>
          <p:nvSpPr>
            <p:cNvPr id="37"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9.4 Demo Multi touch application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8" name="Group 17"/>
            <p:cNvGrpSpPr>
              <a:grpSpLocks/>
            </p:cNvGrpSpPr>
            <p:nvPr/>
          </p:nvGrpSpPr>
          <p:grpSpPr bwMode="auto">
            <a:xfrm>
              <a:off x="789624" y="1295400"/>
              <a:ext cx="353376" cy="272472"/>
              <a:chOff x="1110" y="2656"/>
              <a:chExt cx="1549" cy="1351"/>
            </a:xfrm>
          </p:grpSpPr>
          <p:sp>
            <p:nvSpPr>
              <p:cNvPr id="3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1"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626382" y="1069136"/>
            <a:ext cx="6612617" cy="5363795"/>
          </a:xfrm>
          <a:prstGeom prst="rect">
            <a:avLst/>
          </a:prstGeom>
        </p:spPr>
      </p:pic>
    </p:spTree>
    <p:extLst>
      <p:ext uri="{BB962C8B-B14F-4D97-AF65-F5344CB8AC3E}">
        <p14:creationId xmlns:p14="http://schemas.microsoft.com/office/powerpoint/2010/main" val="418796369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212</a:t>
            </a:fld>
            <a:endParaRPr lang="en-US"/>
          </a:p>
        </p:txBody>
      </p:sp>
      <p:grpSp>
        <p:nvGrpSpPr>
          <p:cNvPr id="36" name="Group 35"/>
          <p:cNvGrpSpPr/>
          <p:nvPr/>
        </p:nvGrpSpPr>
        <p:grpSpPr>
          <a:xfrm>
            <a:off x="304800" y="457200"/>
            <a:ext cx="4620576" cy="508000"/>
            <a:chOff x="789624" y="1191463"/>
            <a:chExt cx="4620576" cy="508000"/>
          </a:xfrm>
        </p:grpSpPr>
        <p:sp>
          <p:nvSpPr>
            <p:cNvPr id="37"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9.4 Demo Multi touch application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8" name="Group 17"/>
            <p:cNvGrpSpPr>
              <a:grpSpLocks/>
            </p:cNvGrpSpPr>
            <p:nvPr/>
          </p:nvGrpSpPr>
          <p:grpSpPr bwMode="auto">
            <a:xfrm>
              <a:off x="789624" y="1295400"/>
              <a:ext cx="353376" cy="272472"/>
              <a:chOff x="1110" y="2656"/>
              <a:chExt cx="1549" cy="1351"/>
            </a:xfrm>
          </p:grpSpPr>
          <p:sp>
            <p:nvSpPr>
              <p:cNvPr id="3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1"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3" name="Picture 2"/>
          <p:cNvPicPr>
            <a:picLocks noChangeAspect="1"/>
          </p:cNvPicPr>
          <p:nvPr/>
        </p:nvPicPr>
        <p:blipFill>
          <a:blip r:embed="rId3"/>
          <a:stretch>
            <a:fillRect/>
          </a:stretch>
        </p:blipFill>
        <p:spPr>
          <a:xfrm>
            <a:off x="997735" y="1066800"/>
            <a:ext cx="7855282" cy="4438073"/>
          </a:xfrm>
          <a:prstGeom prst="rect">
            <a:avLst/>
          </a:prstGeom>
        </p:spPr>
      </p:pic>
    </p:spTree>
    <p:extLst>
      <p:ext uri="{BB962C8B-B14F-4D97-AF65-F5344CB8AC3E}">
        <p14:creationId xmlns:p14="http://schemas.microsoft.com/office/powerpoint/2010/main" val="4287691418"/>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213</a:t>
            </a:fld>
            <a:endParaRPr lang="en-US"/>
          </a:p>
        </p:txBody>
      </p:sp>
      <p:grpSp>
        <p:nvGrpSpPr>
          <p:cNvPr id="2" name="Group 1"/>
          <p:cNvGrpSpPr/>
          <p:nvPr/>
        </p:nvGrpSpPr>
        <p:grpSpPr>
          <a:xfrm>
            <a:off x="304800" y="457200"/>
            <a:ext cx="4724400" cy="508000"/>
            <a:chOff x="457200" y="5892800"/>
            <a:chExt cx="4724400" cy="508000"/>
          </a:xfrm>
        </p:grpSpPr>
        <p:sp>
          <p:nvSpPr>
            <p:cNvPr id="3" name="AutoShape 50"/>
            <p:cNvSpPr>
              <a:spLocks noChangeArrowheads="1"/>
            </p:cNvSpPr>
            <p:nvPr/>
          </p:nvSpPr>
          <p:spPr bwMode="gray">
            <a:xfrm>
              <a:off x="762000" y="5892800"/>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solidFill>
                    <a:prstClr val="black"/>
                  </a:solidFill>
                </a:rPr>
                <a:t>10. Multi language in Android</a:t>
              </a:r>
              <a:endParaRPr lang="en-US" sz="2400" b="1" kern="0" smtClean="0">
                <a:solidFill>
                  <a:srgbClr val="000000"/>
                </a:solidFill>
                <a:latin typeface="Arial" panose="020B0604020202020204" pitchFamily="34" charset="0"/>
              </a:endParaRPr>
            </a:p>
          </p:txBody>
        </p:sp>
        <p:grpSp>
          <p:nvGrpSpPr>
            <p:cNvPr id="4" name="Group 67"/>
            <p:cNvGrpSpPr>
              <a:grpSpLocks/>
            </p:cNvGrpSpPr>
            <p:nvPr/>
          </p:nvGrpSpPr>
          <p:grpSpPr bwMode="auto">
            <a:xfrm>
              <a:off x="457200" y="5969000"/>
              <a:ext cx="381000" cy="381000"/>
              <a:chOff x="2078" y="1680"/>
              <a:chExt cx="1615" cy="1615"/>
            </a:xfrm>
          </p:grpSpPr>
          <p:sp>
            <p:nvSpPr>
              <p:cNvPr id="5"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7" name="Oval 69"/>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8" name="Oval 70"/>
              <p:cNvSpPr>
                <a:spLocks noChangeArrowheads="1"/>
              </p:cNvSpPr>
              <p:nvPr/>
            </p:nvSpPr>
            <p:spPr bwMode="gray">
              <a:xfrm>
                <a:off x="2254" y="1856"/>
                <a:ext cx="1262" cy="1264"/>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9" name="Oval 71"/>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0" name="Oval 72"/>
              <p:cNvSpPr>
                <a:spLocks noChangeArrowheads="1"/>
              </p:cNvSpPr>
              <p:nvPr/>
            </p:nvSpPr>
            <p:spPr bwMode="gray">
              <a:xfrm>
                <a:off x="2337" y="1939"/>
                <a:ext cx="1096" cy="1098"/>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1" name="Oval 73"/>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grpSp>
      </p:grpSp>
      <p:grpSp>
        <p:nvGrpSpPr>
          <p:cNvPr id="12" name="Group 11"/>
          <p:cNvGrpSpPr/>
          <p:nvPr/>
        </p:nvGrpSpPr>
        <p:grpSpPr>
          <a:xfrm>
            <a:off x="644044" y="1219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10.1 Why multi language?</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18" name="Group 17"/>
          <p:cNvGrpSpPr/>
          <p:nvPr/>
        </p:nvGrpSpPr>
        <p:grpSpPr>
          <a:xfrm>
            <a:off x="663860" y="19050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10.2 Setup multi language</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Tree>
    <p:extLst>
      <p:ext uri="{BB962C8B-B14F-4D97-AF65-F5344CB8AC3E}">
        <p14:creationId xmlns:p14="http://schemas.microsoft.com/office/powerpoint/2010/main" val="2547812585"/>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214</a:t>
            </a:fld>
            <a:endParaRPr lang="en-US"/>
          </a:p>
        </p:txBody>
      </p:sp>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10.1 Why multi language?</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TextBox 1"/>
          <p:cNvSpPr txBox="1"/>
          <p:nvPr/>
        </p:nvSpPr>
        <p:spPr>
          <a:xfrm>
            <a:off x="444685" y="1016196"/>
            <a:ext cx="8326832" cy="1384995"/>
          </a:xfrm>
          <a:prstGeom prst="rect">
            <a:avLst/>
          </a:prstGeom>
          <a:noFill/>
        </p:spPr>
        <p:txBody>
          <a:bodyPr wrap="square" rtlCol="0">
            <a:spAutoFit/>
          </a:bodyPr>
          <a:lstStyle/>
          <a:p>
            <a:pPr marL="457200" indent="-457200">
              <a:buFont typeface="Wingdings" panose="05000000000000000000" pitchFamily="2" charset="2"/>
              <a:buChar char="Ø"/>
            </a:pPr>
            <a:r>
              <a:rPr lang="en-US" sz="2800" smtClean="0"/>
              <a:t>Everyone on over the world use the cell phone with different language (maybe?). So your application should </a:t>
            </a:r>
            <a:r>
              <a:rPr lang="en-US" sz="2800" smtClean="0">
                <a:solidFill>
                  <a:srgbClr val="FF0000"/>
                </a:solidFill>
              </a:rPr>
              <a:t>support Multilanguage to best sell. Right?</a:t>
            </a:r>
            <a:endParaRPr lang="en-US" sz="2800">
              <a:solidFill>
                <a:srgbClr val="FF0000"/>
              </a:solidFill>
            </a:endParaRPr>
          </a:p>
        </p:txBody>
      </p:sp>
      <p:sp>
        <p:nvSpPr>
          <p:cNvPr id="3" name="TextBox 2"/>
          <p:cNvSpPr txBox="1"/>
          <p:nvPr/>
        </p:nvSpPr>
        <p:spPr>
          <a:xfrm>
            <a:off x="416976" y="2362038"/>
            <a:ext cx="8666268" cy="1323439"/>
          </a:xfrm>
          <a:prstGeom prst="rect">
            <a:avLst/>
          </a:prstGeom>
          <a:noFill/>
        </p:spPr>
        <p:txBody>
          <a:bodyPr wrap="square" rtlCol="0">
            <a:spAutoFit/>
          </a:bodyPr>
          <a:lstStyle/>
          <a:p>
            <a:pPr marL="457200" indent="-457200">
              <a:buFont typeface="Wingdings" panose="05000000000000000000" pitchFamily="2" charset="2"/>
              <a:buChar char="Ø"/>
            </a:pPr>
            <a:r>
              <a:rPr lang="en-US" sz="2800" smtClean="0"/>
              <a:t>The focus is the English language or Chinese language or Vietnamese language or combodia…?</a:t>
            </a:r>
          </a:p>
          <a:p>
            <a:pPr marL="457200" indent="-457200">
              <a:buFont typeface="Wingdings" panose="05000000000000000000" pitchFamily="2" charset="2"/>
              <a:buChar char="Ø"/>
            </a:pPr>
            <a:r>
              <a:rPr lang="en-US" sz="2400" smtClean="0"/>
              <a:t>I think that you should support Multilanguage, and you?</a:t>
            </a:r>
            <a:endParaRPr lang="en-US" sz="2400"/>
          </a:p>
        </p:txBody>
      </p:sp>
      <p:pic>
        <p:nvPicPr>
          <p:cNvPr id="1026" name="Picture 2" descr="http://dddn.vcmedia.vn/Images/Uploaded/Share/2010/11/26/650khuyenmai26.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779" t="1049" r="16440"/>
          <a:stretch/>
        </p:blipFill>
        <p:spPr bwMode="auto">
          <a:xfrm>
            <a:off x="1752599" y="3969460"/>
            <a:ext cx="2616707" cy="2278940"/>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allout 3"/>
          <p:cNvSpPr/>
          <p:nvPr/>
        </p:nvSpPr>
        <p:spPr>
          <a:xfrm>
            <a:off x="4750110" y="3731706"/>
            <a:ext cx="3733800" cy="1918080"/>
          </a:xfrm>
          <a:prstGeom prst="cloudCallout">
            <a:avLst>
              <a:gd name="adj1" fmla="val -72894"/>
              <a:gd name="adj2" fmla="val 1121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smtClean="0"/>
              <a:t>Điện thoại cháu toàn tiếng Campuchia, bà hok config được</a:t>
            </a:r>
            <a:endParaRPr lang="en-US" sz="2400"/>
          </a:p>
        </p:txBody>
      </p:sp>
    </p:spTree>
    <p:extLst>
      <p:ext uri="{BB962C8B-B14F-4D97-AF65-F5344CB8AC3E}">
        <p14:creationId xmlns:p14="http://schemas.microsoft.com/office/powerpoint/2010/main" val="3214613626"/>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215</a:t>
            </a:fld>
            <a:endParaRPr lang="en-US"/>
          </a:p>
        </p:txBody>
      </p:sp>
      <p:grpSp>
        <p:nvGrpSpPr>
          <p:cNvPr id="18" name="Group 17"/>
          <p:cNvGrpSpPr/>
          <p:nvPr/>
        </p:nvGrpSpPr>
        <p:grpSpPr>
          <a:xfrm>
            <a:off x="304800" y="4572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10.2 Setup multi language</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325332" y="976696"/>
            <a:ext cx="8513868" cy="830997"/>
          </a:xfrm>
          <a:prstGeom prst="rect">
            <a:avLst/>
          </a:prstGeom>
        </p:spPr>
        <p:txBody>
          <a:bodyPr wrap="square">
            <a:spAutoFit/>
          </a:bodyPr>
          <a:lstStyle/>
          <a:p>
            <a:r>
              <a:rPr lang="en-US" sz="2400" smtClean="0"/>
              <a:t>Some country code, please visit this link:</a:t>
            </a:r>
          </a:p>
          <a:p>
            <a:r>
              <a:rPr lang="en-US" sz="2400" smtClean="0">
                <a:hlinkClick r:id="rId3"/>
              </a:rPr>
              <a:t>http</a:t>
            </a:r>
            <a:r>
              <a:rPr lang="en-US" sz="2400">
                <a:hlinkClick r:id="rId3"/>
              </a:rPr>
              <a:t>://</a:t>
            </a:r>
            <a:r>
              <a:rPr lang="en-US" sz="2400" smtClean="0">
                <a:hlinkClick r:id="rId3"/>
              </a:rPr>
              <a:t>developer.android.com/reference/java/util/Locale.html</a:t>
            </a:r>
            <a:r>
              <a:rPr lang="en-US" sz="2400" smtClean="0"/>
              <a:t> </a:t>
            </a:r>
            <a:endParaRPr lang="en-US" sz="2400"/>
          </a:p>
        </p:txBody>
      </p:sp>
      <p:pic>
        <p:nvPicPr>
          <p:cNvPr id="3" name="Picture 2"/>
          <p:cNvPicPr>
            <a:picLocks noChangeAspect="1"/>
          </p:cNvPicPr>
          <p:nvPr/>
        </p:nvPicPr>
        <p:blipFill>
          <a:blip r:embed="rId4"/>
          <a:stretch>
            <a:fillRect/>
          </a:stretch>
        </p:blipFill>
        <p:spPr>
          <a:xfrm>
            <a:off x="709930" y="1819189"/>
            <a:ext cx="4011292" cy="424815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1768320" y="2910960"/>
              <a:ext cx="2670120" cy="1706040"/>
            </p14:xfrm>
          </p:contentPart>
        </mc:Choice>
        <mc:Fallback xmlns="">
          <p:pic>
            <p:nvPicPr>
              <p:cNvPr id="4" name="Ink 3"/>
              <p:cNvPicPr/>
              <p:nvPr/>
            </p:nvPicPr>
            <p:blipFill>
              <a:blip r:embed="rId6"/>
              <a:stretch>
                <a:fillRect/>
              </a:stretch>
            </p:blipFill>
            <p:spPr>
              <a:xfrm>
                <a:off x="1758960" y="2901600"/>
                <a:ext cx="2688840" cy="1724760"/>
              </a:xfrm>
              <a:prstGeom prst="rect">
                <a:avLst/>
              </a:prstGeom>
            </p:spPr>
          </p:pic>
        </mc:Fallback>
      </mc:AlternateContent>
      <p:sp>
        <p:nvSpPr>
          <p:cNvPr id="5" name="TextBox 4"/>
          <p:cNvSpPr txBox="1"/>
          <p:nvPr/>
        </p:nvSpPr>
        <p:spPr>
          <a:xfrm>
            <a:off x="4735076" y="2989157"/>
            <a:ext cx="4408923" cy="1815882"/>
          </a:xfrm>
          <a:prstGeom prst="rect">
            <a:avLst/>
          </a:prstGeom>
          <a:noFill/>
        </p:spPr>
        <p:txBody>
          <a:bodyPr wrap="square" rtlCol="0">
            <a:spAutoFit/>
          </a:bodyPr>
          <a:lstStyle/>
          <a:p>
            <a:r>
              <a:rPr lang="en-US" sz="2800" smtClean="0"/>
              <a:t>Choose the language in the configuration</a:t>
            </a:r>
          </a:p>
          <a:p>
            <a:r>
              <a:rPr lang="en-US" sz="2800" smtClean="0"/>
              <a:t>It will auto append the country code</a:t>
            </a:r>
            <a:endParaRPr lang="en-US" sz="2800"/>
          </a:p>
        </p:txBody>
      </p:sp>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1071720" y="4956120"/>
              <a:ext cx="884520" cy="330480"/>
            </p14:xfrm>
          </p:contentPart>
        </mc:Choice>
        <mc:Fallback xmlns="">
          <p:pic>
            <p:nvPicPr>
              <p:cNvPr id="7" name="Ink 6"/>
              <p:cNvPicPr/>
              <p:nvPr/>
            </p:nvPicPr>
            <p:blipFill>
              <a:blip r:embed="rId8"/>
              <a:stretch>
                <a:fillRect/>
              </a:stretch>
            </p:blipFill>
            <p:spPr>
              <a:xfrm>
                <a:off x="1062360" y="4946760"/>
                <a:ext cx="903240" cy="349200"/>
              </a:xfrm>
              <a:prstGeom prst="rect">
                <a:avLst/>
              </a:prstGeom>
            </p:spPr>
          </p:pic>
        </mc:Fallback>
      </mc:AlternateContent>
    </p:spTree>
    <p:extLst>
      <p:ext uri="{BB962C8B-B14F-4D97-AF65-F5344CB8AC3E}">
        <p14:creationId xmlns:p14="http://schemas.microsoft.com/office/powerpoint/2010/main" val="3059994017"/>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216</a:t>
            </a:fld>
            <a:endParaRPr lang="en-US"/>
          </a:p>
        </p:txBody>
      </p:sp>
      <p:grpSp>
        <p:nvGrpSpPr>
          <p:cNvPr id="18" name="Group 17"/>
          <p:cNvGrpSpPr/>
          <p:nvPr/>
        </p:nvGrpSpPr>
        <p:grpSpPr>
          <a:xfrm>
            <a:off x="304800" y="4572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10.2 Setup multi language</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325331" y="1069137"/>
            <a:ext cx="2542695" cy="5398338"/>
          </a:xfrm>
          <a:prstGeom prst="rect">
            <a:avLst/>
          </a:prstGeom>
          <a:ln>
            <a:solidFill>
              <a:schemeClr val="tx2"/>
            </a:solidFill>
          </a:ln>
        </p:spPr>
      </p:pic>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1250280" y="5402520"/>
              <a:ext cx="678960" cy="360"/>
            </p14:xfrm>
          </p:contentPart>
        </mc:Choice>
        <mc:Fallback xmlns="">
          <p:pic>
            <p:nvPicPr>
              <p:cNvPr id="9" name="Ink 8"/>
              <p:cNvPicPr/>
              <p:nvPr/>
            </p:nvPicPr>
            <p:blipFill>
              <a:blip r:embed="rId5"/>
              <a:stretch>
                <a:fillRect/>
              </a:stretch>
            </p:blipFill>
            <p:spPr>
              <a:xfrm>
                <a:off x="1234440" y="5338800"/>
                <a:ext cx="7106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p14:cNvContentPartPr/>
              <p14:nvPr/>
            </p14:nvContentPartPr>
            <p14:xfrm>
              <a:off x="1303920" y="5848920"/>
              <a:ext cx="652320" cy="27000"/>
            </p14:xfrm>
          </p:contentPart>
        </mc:Choice>
        <mc:Fallback xmlns="">
          <p:pic>
            <p:nvPicPr>
              <p:cNvPr id="10" name="Ink 9"/>
              <p:cNvPicPr/>
              <p:nvPr/>
            </p:nvPicPr>
            <p:blipFill>
              <a:blip r:embed="rId7"/>
              <a:stretch>
                <a:fillRect/>
              </a:stretch>
            </p:blipFill>
            <p:spPr>
              <a:xfrm>
                <a:off x="1288080" y="5785560"/>
                <a:ext cx="684000" cy="154080"/>
              </a:xfrm>
              <a:prstGeom prst="rect">
                <a:avLst/>
              </a:prstGeom>
            </p:spPr>
          </p:pic>
        </mc:Fallback>
      </mc:AlternateContent>
      <p:pic>
        <p:nvPicPr>
          <p:cNvPr id="12" name="Picture 11"/>
          <p:cNvPicPr>
            <a:picLocks noChangeAspect="1"/>
          </p:cNvPicPr>
          <p:nvPr/>
        </p:nvPicPr>
        <p:blipFill>
          <a:blip r:embed="rId8"/>
          <a:stretch>
            <a:fillRect/>
          </a:stretch>
        </p:blipFill>
        <p:spPr>
          <a:xfrm>
            <a:off x="4267200" y="4620086"/>
            <a:ext cx="2819400" cy="1833021"/>
          </a:xfrm>
          <a:prstGeom prst="rect">
            <a:avLst/>
          </a:prstGeom>
        </p:spPr>
      </p:pic>
      <p:pic>
        <p:nvPicPr>
          <p:cNvPr id="13" name="Picture 12"/>
          <p:cNvPicPr>
            <a:picLocks noChangeAspect="1"/>
          </p:cNvPicPr>
          <p:nvPr/>
        </p:nvPicPr>
        <p:blipFill>
          <a:blip r:embed="rId9"/>
          <a:stretch>
            <a:fillRect/>
          </a:stretch>
        </p:blipFill>
        <p:spPr>
          <a:xfrm>
            <a:off x="5205412" y="381000"/>
            <a:ext cx="2816555" cy="1852778"/>
          </a:xfrm>
          <a:prstGeom prst="rect">
            <a:avLst/>
          </a:prstGeom>
        </p:spPr>
      </p:pic>
      <p:pic>
        <p:nvPicPr>
          <p:cNvPr id="14" name="Picture 13"/>
          <p:cNvPicPr>
            <a:picLocks noChangeAspect="1"/>
          </p:cNvPicPr>
          <p:nvPr/>
        </p:nvPicPr>
        <p:blipFill>
          <a:blip r:embed="rId10"/>
          <a:stretch>
            <a:fillRect/>
          </a:stretch>
        </p:blipFill>
        <p:spPr>
          <a:xfrm>
            <a:off x="3200400" y="2326567"/>
            <a:ext cx="4191000" cy="2235785"/>
          </a:xfrm>
          <a:prstGeom prst="rect">
            <a:avLst/>
          </a:prstGeom>
        </p:spPr>
      </p:pic>
      <mc:AlternateContent xmlns:mc="http://schemas.openxmlformats.org/markup-compatibility/2006" xmlns:p14="http://schemas.microsoft.com/office/powerpoint/2010/main">
        <mc:Choice Requires="p14">
          <p:contentPart p14:bwMode="auto" r:id="rId11">
            <p14:nvContentPartPr>
              <p14:cNvPr id="15" name="Ink 14"/>
              <p14:cNvContentPartPr/>
              <p14:nvPr/>
            </p14:nvContentPartPr>
            <p14:xfrm>
              <a:off x="5509800" y="1652040"/>
              <a:ext cx="2179080" cy="4483080"/>
            </p14:xfrm>
          </p:contentPart>
        </mc:Choice>
        <mc:Fallback xmlns="">
          <p:pic>
            <p:nvPicPr>
              <p:cNvPr id="15" name="Ink 14"/>
              <p:cNvPicPr/>
              <p:nvPr/>
            </p:nvPicPr>
            <p:blipFill>
              <a:blip r:embed="rId12"/>
              <a:stretch>
                <a:fillRect/>
              </a:stretch>
            </p:blipFill>
            <p:spPr>
              <a:xfrm>
                <a:off x="5500440" y="1642680"/>
                <a:ext cx="2197800" cy="4501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p14:cNvContentPartPr/>
              <p14:nvPr/>
            </p14:nvContentPartPr>
            <p14:xfrm>
              <a:off x="6813360" y="937440"/>
              <a:ext cx="929160" cy="36360"/>
            </p14:xfrm>
          </p:contentPart>
        </mc:Choice>
        <mc:Fallback xmlns="">
          <p:pic>
            <p:nvPicPr>
              <p:cNvPr id="16" name="Ink 15"/>
              <p:cNvPicPr/>
              <p:nvPr/>
            </p:nvPicPr>
            <p:blipFill>
              <a:blip r:embed="rId14"/>
              <a:stretch>
                <a:fillRect/>
              </a:stretch>
            </p:blipFill>
            <p:spPr>
              <a:xfrm>
                <a:off x="6797520" y="874080"/>
                <a:ext cx="9608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p14:cNvContentPartPr/>
              <p14:nvPr/>
            </p14:nvContentPartPr>
            <p14:xfrm>
              <a:off x="4768560" y="3241440"/>
              <a:ext cx="1009440" cy="27360"/>
            </p14:xfrm>
          </p:contentPart>
        </mc:Choice>
        <mc:Fallback xmlns="">
          <p:pic>
            <p:nvPicPr>
              <p:cNvPr id="17" name="Ink 16"/>
              <p:cNvPicPr/>
              <p:nvPr/>
            </p:nvPicPr>
            <p:blipFill>
              <a:blip r:embed="rId16"/>
              <a:stretch>
                <a:fillRect/>
              </a:stretch>
            </p:blipFill>
            <p:spPr>
              <a:xfrm>
                <a:off x="4752720" y="3178080"/>
                <a:ext cx="10411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p14:cNvContentPartPr/>
              <p14:nvPr/>
            </p14:nvContentPartPr>
            <p14:xfrm>
              <a:off x="5742000" y="5196960"/>
              <a:ext cx="955800" cy="18360"/>
            </p14:xfrm>
          </p:contentPart>
        </mc:Choice>
        <mc:Fallback xmlns="">
          <p:pic>
            <p:nvPicPr>
              <p:cNvPr id="24" name="Ink 23"/>
              <p:cNvPicPr/>
              <p:nvPr/>
            </p:nvPicPr>
            <p:blipFill>
              <a:blip r:embed="rId18"/>
              <a:stretch>
                <a:fillRect/>
              </a:stretch>
            </p:blipFill>
            <p:spPr>
              <a:xfrm>
                <a:off x="5726160" y="5133600"/>
                <a:ext cx="987480" cy="145080"/>
              </a:xfrm>
              <a:prstGeom prst="rect">
                <a:avLst/>
              </a:prstGeom>
            </p:spPr>
          </p:pic>
        </mc:Fallback>
      </mc:AlternateContent>
    </p:spTree>
    <p:extLst>
      <p:ext uri="{BB962C8B-B14F-4D97-AF65-F5344CB8AC3E}">
        <p14:creationId xmlns:p14="http://schemas.microsoft.com/office/powerpoint/2010/main" val="3821145901"/>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217</a:t>
            </a:fld>
            <a:endParaRPr lang="en-US"/>
          </a:p>
        </p:txBody>
      </p:sp>
      <p:grpSp>
        <p:nvGrpSpPr>
          <p:cNvPr id="18" name="Group 17"/>
          <p:cNvGrpSpPr/>
          <p:nvPr/>
        </p:nvGrpSpPr>
        <p:grpSpPr>
          <a:xfrm>
            <a:off x="304800" y="4572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10.2 Setup multi language</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12" name="Picture 11"/>
          <p:cNvPicPr>
            <a:picLocks noChangeAspect="1"/>
          </p:cNvPicPr>
          <p:nvPr/>
        </p:nvPicPr>
        <p:blipFill>
          <a:blip r:embed="rId3"/>
          <a:stretch>
            <a:fillRect/>
          </a:stretch>
        </p:blipFill>
        <p:spPr>
          <a:xfrm>
            <a:off x="498849" y="1069137"/>
            <a:ext cx="8427201" cy="3274263"/>
          </a:xfrm>
          <a:prstGeom prst="rect">
            <a:avLst/>
          </a:prstGeom>
        </p:spPr>
      </p:pic>
      <p:sp>
        <p:nvSpPr>
          <p:cNvPr id="2" name="TextBox 1"/>
          <p:cNvSpPr txBox="1"/>
          <p:nvPr/>
        </p:nvSpPr>
        <p:spPr>
          <a:xfrm>
            <a:off x="325332" y="4578928"/>
            <a:ext cx="8574595" cy="954107"/>
          </a:xfrm>
          <a:prstGeom prst="rect">
            <a:avLst/>
          </a:prstGeom>
          <a:noFill/>
        </p:spPr>
        <p:txBody>
          <a:bodyPr wrap="square" rtlCol="0">
            <a:spAutoFit/>
          </a:bodyPr>
          <a:lstStyle/>
          <a:p>
            <a:r>
              <a:rPr lang="en-US" sz="2800" smtClean="0"/>
              <a:t>The code above will auto choose exactly the language to show on the Listview</a:t>
            </a:r>
            <a:endParaRPr lang="en-US" sz="2800"/>
          </a:p>
        </p:txBody>
      </p:sp>
    </p:spTree>
    <p:extLst>
      <p:ext uri="{BB962C8B-B14F-4D97-AF65-F5344CB8AC3E}">
        <p14:creationId xmlns:p14="http://schemas.microsoft.com/office/powerpoint/2010/main" val="1854035441"/>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218</a:t>
            </a:fld>
            <a:endParaRPr lang="en-US"/>
          </a:p>
        </p:txBody>
      </p:sp>
      <p:grpSp>
        <p:nvGrpSpPr>
          <p:cNvPr id="18" name="Group 17"/>
          <p:cNvGrpSpPr/>
          <p:nvPr/>
        </p:nvGrpSpPr>
        <p:grpSpPr>
          <a:xfrm>
            <a:off x="304800" y="4572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10.2 Setup multi language</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6172200" y="3516168"/>
            <a:ext cx="2343150" cy="2590800"/>
          </a:xfrm>
          <a:prstGeom prst="rect">
            <a:avLst/>
          </a:prstGeom>
          <a:ln>
            <a:solidFill>
              <a:schemeClr val="tx2"/>
            </a:solidFill>
          </a:ln>
        </p:spPr>
      </p:pic>
      <p:pic>
        <p:nvPicPr>
          <p:cNvPr id="3" name="Picture 2"/>
          <p:cNvPicPr>
            <a:picLocks noChangeAspect="1"/>
          </p:cNvPicPr>
          <p:nvPr/>
        </p:nvPicPr>
        <p:blipFill>
          <a:blip r:embed="rId4"/>
          <a:stretch>
            <a:fillRect/>
          </a:stretch>
        </p:blipFill>
        <p:spPr>
          <a:xfrm>
            <a:off x="6448425" y="660111"/>
            <a:ext cx="2343150" cy="2495550"/>
          </a:xfrm>
          <a:prstGeom prst="rect">
            <a:avLst/>
          </a:prstGeom>
          <a:ln>
            <a:solidFill>
              <a:schemeClr val="tx2"/>
            </a:solidFill>
          </a:ln>
        </p:spPr>
      </p:pic>
      <p:pic>
        <p:nvPicPr>
          <p:cNvPr id="4" name="Picture 3"/>
          <p:cNvPicPr>
            <a:picLocks noChangeAspect="1"/>
          </p:cNvPicPr>
          <p:nvPr/>
        </p:nvPicPr>
        <p:blipFill>
          <a:blip r:embed="rId5"/>
          <a:stretch>
            <a:fillRect/>
          </a:stretch>
        </p:blipFill>
        <p:spPr>
          <a:xfrm>
            <a:off x="3283960" y="2895600"/>
            <a:ext cx="2324100" cy="2324100"/>
          </a:xfrm>
          <a:prstGeom prst="rect">
            <a:avLst/>
          </a:prstGeom>
          <a:ln>
            <a:solidFill>
              <a:schemeClr val="tx2"/>
            </a:solidFill>
          </a:ln>
        </p:spPr>
      </p:pic>
      <p:pic>
        <p:nvPicPr>
          <p:cNvPr id="5" name="Picture 4"/>
          <p:cNvPicPr>
            <a:picLocks noChangeAspect="1"/>
          </p:cNvPicPr>
          <p:nvPr/>
        </p:nvPicPr>
        <p:blipFill>
          <a:blip r:embed="rId6"/>
          <a:stretch>
            <a:fillRect/>
          </a:stretch>
        </p:blipFill>
        <p:spPr>
          <a:xfrm>
            <a:off x="357621" y="1382423"/>
            <a:ext cx="2362200" cy="4200525"/>
          </a:xfrm>
          <a:prstGeom prst="rect">
            <a:avLst/>
          </a:prstGeom>
        </p:spPr>
      </p:pic>
      <p:sp>
        <p:nvSpPr>
          <p:cNvPr id="7" name="TextBox 6"/>
          <p:cNvSpPr txBox="1"/>
          <p:nvPr/>
        </p:nvSpPr>
        <p:spPr>
          <a:xfrm>
            <a:off x="2798661" y="1676400"/>
            <a:ext cx="3649764" cy="830997"/>
          </a:xfrm>
          <a:prstGeom prst="rect">
            <a:avLst/>
          </a:prstGeom>
          <a:noFill/>
        </p:spPr>
        <p:txBody>
          <a:bodyPr wrap="square" rtlCol="0">
            <a:spAutoFit/>
          </a:bodyPr>
          <a:lstStyle/>
          <a:p>
            <a:r>
              <a:rPr lang="en-US" sz="2400" smtClean="0"/>
              <a:t>Choose different language to see data on the Listview</a:t>
            </a:r>
            <a:endParaRPr lang="en-US" sz="2400"/>
          </a:p>
        </p:txBody>
      </p:sp>
    </p:spTree>
    <p:extLst>
      <p:ext uri="{BB962C8B-B14F-4D97-AF65-F5344CB8AC3E}">
        <p14:creationId xmlns:p14="http://schemas.microsoft.com/office/powerpoint/2010/main" val="3473862542"/>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FE5571-560F-4DFC-BA97-61ACA5F7ADE1}" type="slidenum">
              <a:rPr lang="en-US" smtClean="0"/>
              <a:pPr/>
              <a:t>219</a:t>
            </a:fld>
            <a:endParaRPr lang="en-US"/>
          </a:p>
        </p:txBody>
      </p:sp>
      <p:sp>
        <p:nvSpPr>
          <p:cNvPr id="3" name="TextBox 2"/>
          <p:cNvSpPr txBox="1"/>
          <p:nvPr/>
        </p:nvSpPr>
        <p:spPr>
          <a:xfrm>
            <a:off x="3581400" y="2667000"/>
            <a:ext cx="1523943" cy="584775"/>
          </a:xfrm>
          <a:prstGeom prst="rect">
            <a:avLst/>
          </a:prstGeom>
          <a:noFill/>
        </p:spPr>
        <p:txBody>
          <a:bodyPr wrap="none" rtlCol="0">
            <a:spAutoFit/>
          </a:bodyPr>
          <a:lstStyle/>
          <a:p>
            <a:r>
              <a:rPr lang="en-US" sz="3200" smtClean="0"/>
              <a:t>Exercise</a:t>
            </a:r>
            <a:endParaRPr lang="en-US" sz="3200"/>
          </a:p>
        </p:txBody>
      </p:sp>
    </p:spTree>
    <p:extLst>
      <p:ext uri="{BB962C8B-B14F-4D97-AF65-F5344CB8AC3E}">
        <p14:creationId xmlns:p14="http://schemas.microsoft.com/office/powerpoint/2010/main" val="15048044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22</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4925376" y="470769"/>
            <a:ext cx="3599062" cy="535531"/>
          </a:xfrm>
          <a:prstGeom prst="rect">
            <a:avLst/>
          </a:prstGeom>
        </p:spPr>
        <p:txBody>
          <a:bodyPr wrap="none">
            <a:spAutoFit/>
          </a:bodyPr>
          <a:lstStyle/>
          <a:p>
            <a:pPr>
              <a:lnSpc>
                <a:spcPct val="120000"/>
              </a:lnSpc>
            </a:pPr>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rPr>
              <a:t>LinearLayout: </a:t>
            </a:r>
            <a:r>
              <a:rPr lang="en-US" sz="2400" smtClean="0">
                <a:solidFill>
                  <a:srgbClr val="000000"/>
                </a:solidFill>
                <a:latin typeface="Arial" panose="020B0604020202020204" pitchFamily="34" charset="0"/>
              </a:rPr>
              <a:t>Padding</a:t>
            </a:r>
            <a:endParaRPr lang="en-US" sz="2400" b="1">
              <a:solidFill>
                <a:srgbClr val="000000"/>
              </a:solidFill>
              <a:latin typeface="Arial" panose="020B0604020202020204" pitchFamily="34" charset="0"/>
            </a:endParaRPr>
          </a:p>
        </p:txBody>
      </p:sp>
      <p:sp>
        <p:nvSpPr>
          <p:cNvPr id="2" name="Rectangle 1"/>
          <p:cNvSpPr/>
          <p:nvPr/>
        </p:nvSpPr>
        <p:spPr>
          <a:xfrm>
            <a:off x="519631" y="1069137"/>
            <a:ext cx="8282090" cy="4483535"/>
          </a:xfrm>
          <a:prstGeom prst="rect">
            <a:avLst/>
          </a:prstGeom>
        </p:spPr>
        <p:txBody>
          <a:bodyPr wrap="square">
            <a:spAutoFit/>
          </a:bodyPr>
          <a:lstStyle/>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The padding specifies how much space there is between the boundaries of the widget's "cell" and the actual widget contents.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If you want to increase the internal whitespace between the edges of the and its contents, you will want to use the: </a:t>
            </a:r>
          </a:p>
          <a:p>
            <a:pPr lvl="1">
              <a:lnSpc>
                <a:spcPct val="120000"/>
              </a:lnSpc>
            </a:pPr>
            <a:r>
              <a:rPr lang="en-US" sz="2400">
                <a:solidFill>
                  <a:srgbClr val="000000"/>
                </a:solidFill>
                <a:latin typeface="Wingdings 3" panose="05040102010807070707" pitchFamily="18" charset="2"/>
              </a:rPr>
              <a:t></a:t>
            </a:r>
            <a:r>
              <a:rPr lang="en-US" sz="2400" b="1">
                <a:solidFill>
                  <a:srgbClr val="000000"/>
                </a:solidFill>
                <a:latin typeface="Arial" panose="020B0604020202020204" pitchFamily="34" charset="0"/>
              </a:rPr>
              <a:t>android:padding</a:t>
            </a:r>
            <a:r>
              <a:rPr lang="en-US" sz="2400">
                <a:solidFill>
                  <a:srgbClr val="000000"/>
                </a:solidFill>
                <a:latin typeface="Arial" panose="020B0604020202020204" pitchFamily="34" charset="0"/>
              </a:rPr>
              <a:t> property </a:t>
            </a: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or by calling </a:t>
            </a:r>
            <a:r>
              <a:rPr lang="en-US" sz="2400" b="1">
                <a:solidFill>
                  <a:srgbClr val="000000"/>
                </a:solidFill>
                <a:latin typeface="Arial" panose="020B0604020202020204" pitchFamily="34" charset="0"/>
              </a:rPr>
              <a:t>setPadding</a:t>
            </a:r>
            <a:r>
              <a:rPr lang="en-US" sz="2400">
                <a:solidFill>
                  <a:srgbClr val="000000"/>
                </a:solidFill>
                <a:latin typeface="Arial" panose="020B0604020202020204" pitchFamily="34" charset="0"/>
              </a:rPr>
              <a:t>() at runtime on the widget's Java object.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Note: Padding is analogous to the margins on a word processing document. </a:t>
            </a:r>
          </a:p>
        </p:txBody>
      </p:sp>
    </p:spTree>
    <p:extLst>
      <p:ext uri="{BB962C8B-B14F-4D97-AF65-F5344CB8AC3E}">
        <p14:creationId xmlns:p14="http://schemas.microsoft.com/office/powerpoint/2010/main" val="4291847460"/>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liste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193800"/>
            <a:ext cx="3378200" cy="345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Donald_Duck_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498600"/>
            <a:ext cx="2209800" cy="2638425"/>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6"/>
          <p:cNvSpPr txBox="1">
            <a:spLocks noChangeArrowheads="1"/>
          </p:cNvSpPr>
          <p:nvPr/>
        </p:nvSpPr>
        <p:spPr bwMode="auto">
          <a:xfrm>
            <a:off x="3733800" y="4953000"/>
            <a:ext cx="26670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6600">
                <a:latin typeface="VNI-Heather" pitchFamily="2" charset="0"/>
                <a:cs typeface="Arial" charset="0"/>
              </a:rPr>
              <a:t>END</a:t>
            </a:r>
          </a:p>
        </p:txBody>
      </p:sp>
      <p:sp>
        <p:nvSpPr>
          <p:cNvPr id="3" name="Slide Number Placeholder 2"/>
          <p:cNvSpPr>
            <a:spLocks noGrp="1"/>
          </p:cNvSpPr>
          <p:nvPr>
            <p:ph type="sldNum" sz="quarter" idx="12"/>
          </p:nvPr>
        </p:nvSpPr>
        <p:spPr/>
        <p:txBody>
          <a:bodyPr/>
          <a:lstStyle/>
          <a:p>
            <a:fld id="{48FE5571-560F-4DFC-BA97-61ACA5F7ADE1}" type="slidenum">
              <a:rPr lang="en-US" smtClean="0"/>
              <a:t>220</a:t>
            </a:fld>
            <a:endParaRPr lang="en-US"/>
          </a:p>
        </p:txBody>
      </p:sp>
    </p:spTree>
    <p:extLst>
      <p:ext uri="{BB962C8B-B14F-4D97-AF65-F5344CB8AC3E}">
        <p14:creationId xmlns:p14="http://schemas.microsoft.com/office/powerpoint/2010/main" val="18192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from="(-#ppt_w/2)" to="(#ppt_x)" calcmode="lin" valueType="num">
                                      <p:cBhvr>
                                        <p:cTn id="7" dur="600" fill="hold">
                                          <p:stCondLst>
                                            <p:cond delay="0"/>
                                          </p:stCondLst>
                                        </p:cTn>
                                        <p:tgtEl>
                                          <p:spTgt spid="5"/>
                                        </p:tgtEl>
                                        <p:attrNameLst>
                                          <p:attrName>ppt_x</p:attrName>
                                        </p:attrNameLst>
                                      </p:cBhvr>
                                    </p:anim>
                                    <p:anim from="0" to="-1.0" calcmode="lin" valueType="num">
                                      <p:cBhvr>
                                        <p:cTn id="8" dur="200" decel="50000" autoRev="1" fill="hold">
                                          <p:stCondLst>
                                            <p:cond delay="600"/>
                                          </p:stCondLst>
                                        </p:cTn>
                                        <p:tgtEl>
                                          <p:spTgt spid="5"/>
                                        </p:tgtEl>
                                        <p:attrNameLst>
                                          <p:attrName>xshear</p:attrName>
                                        </p:attrNameLst>
                                      </p:cBhvr>
                                    </p:anim>
                                    <p:animScale>
                                      <p:cBhvr>
                                        <p:cTn id="9" dur="200" decel="100000" autoRev="1" fill="hold">
                                          <p:stCondLst>
                                            <p:cond delay="600"/>
                                          </p:stCondLst>
                                        </p:cTn>
                                        <p:tgtEl>
                                          <p:spTgt spid="5"/>
                                        </p:tgtEl>
                                      </p:cBhvr>
                                      <p:from x="100000" y="100000"/>
                                      <p:to x="80000" y="100000"/>
                                    </p:animScale>
                                    <p:anim by="(#ppt_h/3+#ppt_w*0.1)" calcmode="lin" valueType="num">
                                      <p:cBhvr additive="sum">
                                        <p:cTn id="10" dur="200" decel="100000" autoRev="1" fill="hold">
                                          <p:stCondLst>
                                            <p:cond delay="600"/>
                                          </p:stCondLst>
                                        </p:cTn>
                                        <p:tgtEl>
                                          <p:spTgt spid="5"/>
                                        </p:tgtEl>
                                        <p:attrNameLst>
                                          <p:attrName>ppt_x</p:attrName>
                                        </p:attrNameLst>
                                      </p:cBhvr>
                                    </p:anim>
                                  </p:childTnLst>
                                </p:cTn>
                              </p:par>
                              <p:par>
                                <p:cTn id="11" presetID="52"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Scale>
                                      <p:cBhvr>
                                        <p:cTn id="13"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4"/>
                                        </p:tgtEl>
                                        <p:attrNameLst>
                                          <p:attrName>ppt_x</p:attrName>
                                          <p:attrName>ppt_y</p:attrName>
                                        </p:attrNameLst>
                                      </p:cBhvr>
                                    </p:animMotion>
                                    <p:animEffect transition="in" filter="fade">
                                      <p:cBhvr>
                                        <p:cTn id="1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23</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526558" y="1030508"/>
            <a:ext cx="5019323" cy="535531"/>
          </a:xfrm>
          <a:prstGeom prst="rect">
            <a:avLst/>
          </a:prstGeom>
        </p:spPr>
        <p:txBody>
          <a:bodyPr wrap="none">
            <a:spAutoFit/>
          </a:bodyPr>
          <a:lstStyle/>
          <a:p>
            <a:pPr>
              <a:lnSpc>
                <a:spcPct val="120000"/>
              </a:lnSpc>
            </a:pPr>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rPr>
              <a:t>LinearLayout: </a:t>
            </a:r>
            <a:r>
              <a:rPr lang="en-US" sz="2400" smtClean="0">
                <a:solidFill>
                  <a:srgbClr val="000000"/>
                </a:solidFill>
                <a:latin typeface="Arial" panose="020B0604020202020204" pitchFamily="34" charset="0"/>
              </a:rPr>
              <a:t>Padding vs Margin</a:t>
            </a:r>
            <a:endParaRPr lang="en-US" sz="2400" b="1">
              <a:solidFill>
                <a:srgbClr val="000000"/>
              </a:solidFill>
              <a:latin typeface="Arial" panose="020B0604020202020204" pitchFamily="34" charset="0"/>
            </a:endParaRPr>
          </a:p>
        </p:txBody>
      </p:sp>
      <p:pic>
        <p:nvPicPr>
          <p:cNvPr id="4" name="Picture 3"/>
          <p:cNvPicPr>
            <a:picLocks noChangeAspect="1"/>
          </p:cNvPicPr>
          <p:nvPr/>
        </p:nvPicPr>
        <p:blipFill>
          <a:blip r:embed="rId3"/>
          <a:stretch>
            <a:fillRect/>
          </a:stretch>
        </p:blipFill>
        <p:spPr>
          <a:xfrm>
            <a:off x="1219200" y="1566039"/>
            <a:ext cx="6629400" cy="4792614"/>
          </a:xfrm>
          <a:prstGeom prst="rect">
            <a:avLst/>
          </a:prstGeom>
        </p:spPr>
      </p:pic>
    </p:spTree>
    <p:extLst>
      <p:ext uri="{BB962C8B-B14F-4D97-AF65-F5344CB8AC3E}">
        <p14:creationId xmlns:p14="http://schemas.microsoft.com/office/powerpoint/2010/main" val="22856427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24</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526558" y="1030508"/>
            <a:ext cx="7164141" cy="461665"/>
          </a:xfrm>
          <a:prstGeom prst="rect">
            <a:avLst/>
          </a:prstGeom>
        </p:spPr>
        <p:txBody>
          <a:bodyPr wrap="none">
            <a:spAutoFit/>
          </a:bodyPr>
          <a:lstStyle/>
          <a:p>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cs typeface="Arial" panose="020B0604020202020204" pitchFamily="34" charset="0"/>
              </a:rPr>
              <a:t>LinearLayout: </a:t>
            </a:r>
            <a:r>
              <a:rPr lang="en-US" sz="2400" b="1">
                <a:latin typeface="Arial" panose="020B0604020202020204" pitchFamily="34" charset="0"/>
                <a:cs typeface="Arial" panose="020B0604020202020204" pitchFamily="34" charset="0"/>
              </a:rPr>
              <a:t>Internal Margins Using Padding </a:t>
            </a:r>
            <a:endParaRPr lang="en-US" sz="2400">
              <a:latin typeface="Arial" panose="020B0604020202020204" pitchFamily="34" charset="0"/>
              <a:cs typeface="Arial" panose="020B0604020202020204" pitchFamily="34" charset="0"/>
            </a:endParaRPr>
          </a:p>
        </p:txBody>
      </p:sp>
      <p:sp>
        <p:nvSpPr>
          <p:cNvPr id="2" name="Rectangle 1"/>
          <p:cNvSpPr/>
          <p:nvPr/>
        </p:nvSpPr>
        <p:spPr>
          <a:xfrm>
            <a:off x="626383" y="1390471"/>
            <a:ext cx="8454154" cy="1421928"/>
          </a:xfrm>
          <a:prstGeom prst="rect">
            <a:avLst/>
          </a:prstGeom>
        </p:spPr>
        <p:txBody>
          <a:bodyPr wrap="square">
            <a:spAutoFit/>
          </a:bodyPr>
          <a:lstStyle/>
          <a:p>
            <a:pPr>
              <a:lnSpc>
                <a:spcPct val="120000"/>
              </a:lnSpc>
            </a:pPr>
            <a:r>
              <a:rPr lang="en-US" sz="1900">
                <a:solidFill>
                  <a:srgbClr val="000000"/>
                </a:solidFill>
                <a:latin typeface="Wingdings 3" panose="05040102010807070707" pitchFamily="18" charset="2"/>
              </a:rPr>
              <a:t></a:t>
            </a:r>
            <a:r>
              <a:rPr lang="en-US" sz="2600" b="1">
                <a:solidFill>
                  <a:srgbClr val="000000"/>
                </a:solidFill>
                <a:latin typeface="Arial" panose="020B0604020202020204" pitchFamily="34" charset="0"/>
              </a:rPr>
              <a:t>Example: </a:t>
            </a:r>
            <a:endParaRPr lang="en-US" sz="2600">
              <a:solidFill>
                <a:srgbClr val="000000"/>
              </a:solidFill>
              <a:latin typeface="Arial" panose="020B0604020202020204" pitchFamily="34" charset="0"/>
            </a:endParaRPr>
          </a:p>
          <a:p>
            <a:pPr>
              <a:lnSpc>
                <a:spcPct val="120000"/>
              </a:lnSpc>
            </a:pPr>
            <a:r>
              <a:rPr lang="en-US" sz="1700">
                <a:solidFill>
                  <a:srgbClr val="000000"/>
                </a:solidFill>
                <a:latin typeface="Wingdings 3" panose="05040102010807070707" pitchFamily="18" charset="2"/>
              </a:rPr>
              <a:t></a:t>
            </a:r>
            <a:r>
              <a:rPr lang="en-US" sz="2300">
                <a:solidFill>
                  <a:srgbClr val="000000"/>
                </a:solidFill>
                <a:latin typeface="Arial" panose="020B0604020202020204" pitchFamily="34" charset="0"/>
              </a:rPr>
              <a:t>The EditTextbox has been changed to display 30dip of padding all around </a:t>
            </a:r>
          </a:p>
        </p:txBody>
      </p:sp>
      <p:pic>
        <p:nvPicPr>
          <p:cNvPr id="5" name="Picture 4"/>
          <p:cNvPicPr>
            <a:picLocks noChangeAspect="1"/>
          </p:cNvPicPr>
          <p:nvPr/>
        </p:nvPicPr>
        <p:blipFill>
          <a:blip r:embed="rId3"/>
          <a:stretch>
            <a:fillRect/>
          </a:stretch>
        </p:blipFill>
        <p:spPr>
          <a:xfrm>
            <a:off x="655210" y="2667000"/>
            <a:ext cx="8111751" cy="3665161"/>
          </a:xfrm>
          <a:prstGeom prst="rect">
            <a:avLst/>
          </a:prstGeom>
        </p:spPr>
      </p:pic>
    </p:spTree>
    <p:extLst>
      <p:ext uri="{BB962C8B-B14F-4D97-AF65-F5344CB8AC3E}">
        <p14:creationId xmlns:p14="http://schemas.microsoft.com/office/powerpoint/2010/main" val="6024418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25</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526558" y="1030508"/>
            <a:ext cx="5338321" cy="461665"/>
          </a:xfrm>
          <a:prstGeom prst="rect">
            <a:avLst/>
          </a:prstGeom>
        </p:spPr>
        <p:txBody>
          <a:bodyPr wrap="none">
            <a:spAutoFit/>
          </a:bodyPr>
          <a:lstStyle/>
          <a:p>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cs typeface="Arial" panose="020B0604020202020204" pitchFamily="34" charset="0"/>
              </a:rPr>
              <a:t>LinearLayout: </a:t>
            </a:r>
            <a:r>
              <a:rPr lang="en-US" sz="2400" b="1">
                <a:latin typeface="Arial" panose="020B0604020202020204" pitchFamily="34" charset="0"/>
                <a:cs typeface="Arial" panose="020B0604020202020204" pitchFamily="34" charset="0"/>
              </a:rPr>
              <a:t>(External) Marging </a:t>
            </a:r>
            <a:r>
              <a:rPr lang="en-US" sz="2400" b="1" smtClean="0">
                <a:latin typeface="Arial" panose="020B0604020202020204" pitchFamily="34" charset="0"/>
                <a:cs typeface="Arial" panose="020B0604020202020204" pitchFamily="34" charset="0"/>
              </a:rPr>
              <a:t> </a:t>
            </a:r>
            <a:endParaRPr lang="en-US" sz="2400">
              <a:latin typeface="Arial" panose="020B0604020202020204" pitchFamily="34" charset="0"/>
              <a:cs typeface="Arial" panose="020B0604020202020204" pitchFamily="34" charset="0"/>
            </a:endParaRPr>
          </a:p>
        </p:txBody>
      </p:sp>
      <p:sp>
        <p:nvSpPr>
          <p:cNvPr id="4" name="Rectangle 3"/>
          <p:cNvSpPr/>
          <p:nvPr/>
        </p:nvSpPr>
        <p:spPr>
          <a:xfrm>
            <a:off x="655210" y="1438253"/>
            <a:ext cx="8260190" cy="1421928"/>
          </a:xfrm>
          <a:prstGeom prst="rect">
            <a:avLst/>
          </a:prstGeom>
        </p:spPr>
        <p:txBody>
          <a:bodyPr wrap="square">
            <a:spAutoFit/>
          </a:bodyPr>
          <a:lstStyle/>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By default, widgets are tightly packed next to each other.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To increase space between them use the </a:t>
            </a:r>
            <a:r>
              <a:rPr lang="en-US" sz="2400" b="1">
                <a:solidFill>
                  <a:srgbClr val="FF0000"/>
                </a:solidFill>
                <a:latin typeface="Arial" panose="020B0604020202020204" pitchFamily="34" charset="0"/>
              </a:rPr>
              <a:t>android:layout_margin </a:t>
            </a:r>
            <a:r>
              <a:rPr lang="en-US" sz="2400">
                <a:solidFill>
                  <a:srgbClr val="000000"/>
                </a:solidFill>
                <a:latin typeface="Arial" panose="020B0604020202020204" pitchFamily="34" charset="0"/>
              </a:rPr>
              <a:t>attribute </a:t>
            </a:r>
          </a:p>
        </p:txBody>
      </p:sp>
      <p:pic>
        <p:nvPicPr>
          <p:cNvPr id="7" name="Picture 6"/>
          <p:cNvPicPr>
            <a:picLocks noChangeAspect="1"/>
          </p:cNvPicPr>
          <p:nvPr/>
        </p:nvPicPr>
        <p:blipFill>
          <a:blip r:embed="rId3"/>
          <a:stretch>
            <a:fillRect/>
          </a:stretch>
        </p:blipFill>
        <p:spPr>
          <a:xfrm>
            <a:off x="526558" y="2860181"/>
            <a:ext cx="8309575" cy="3200400"/>
          </a:xfrm>
          <a:prstGeom prst="rect">
            <a:avLst/>
          </a:prstGeom>
        </p:spPr>
      </p:pic>
    </p:spTree>
    <p:extLst>
      <p:ext uri="{BB962C8B-B14F-4D97-AF65-F5344CB8AC3E}">
        <p14:creationId xmlns:p14="http://schemas.microsoft.com/office/powerpoint/2010/main" val="5025540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26</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526558" y="1030508"/>
            <a:ext cx="2239331" cy="461665"/>
          </a:xfrm>
          <a:prstGeom prst="rect">
            <a:avLst/>
          </a:prstGeom>
        </p:spPr>
        <p:txBody>
          <a:bodyPr wrap="none">
            <a:spAutoFit/>
          </a:bodyPr>
          <a:lstStyle/>
          <a:p>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cs typeface="Arial" panose="020B0604020202020204" pitchFamily="34" charset="0"/>
              </a:rPr>
              <a:t>TableLayout:</a:t>
            </a:r>
            <a:endParaRPr lang="en-US" sz="2400">
              <a:latin typeface="Arial" panose="020B0604020202020204" pitchFamily="34" charset="0"/>
              <a:cs typeface="Arial" panose="020B0604020202020204" pitchFamily="34" charset="0"/>
            </a:endParaRPr>
          </a:p>
        </p:txBody>
      </p:sp>
      <p:sp>
        <p:nvSpPr>
          <p:cNvPr id="2" name="Rectangle 1"/>
          <p:cNvSpPr/>
          <p:nvPr/>
        </p:nvSpPr>
        <p:spPr>
          <a:xfrm>
            <a:off x="785710" y="1524000"/>
            <a:ext cx="7901090" cy="4926413"/>
          </a:xfrm>
          <a:prstGeom prst="rect">
            <a:avLst/>
          </a:prstGeom>
        </p:spPr>
        <p:txBody>
          <a:bodyPr wrap="square">
            <a:spAutoFit/>
          </a:bodyPr>
          <a:lstStyle/>
          <a:p>
            <a:pPr>
              <a:lnSpc>
                <a:spcPct val="120000"/>
              </a:lnSpc>
            </a:pPr>
            <a:r>
              <a:rPr lang="en-US" sz="2400">
                <a:solidFill>
                  <a:srgbClr val="000000"/>
                </a:solidFill>
                <a:latin typeface="Wingdings 3" panose="05040102010807070707" pitchFamily="18" charset="2"/>
              </a:rPr>
              <a:t></a:t>
            </a:r>
            <a:r>
              <a:rPr lang="en-US" sz="2400" smtClean="0">
                <a:solidFill>
                  <a:srgbClr val="000000"/>
                </a:solidFill>
                <a:latin typeface="Arial" panose="020B0604020202020204" pitchFamily="34" charset="0"/>
              </a:rPr>
              <a:t>1.TableLayout positions </a:t>
            </a:r>
            <a:r>
              <a:rPr lang="en-US" sz="2400">
                <a:solidFill>
                  <a:srgbClr val="000000"/>
                </a:solidFill>
                <a:latin typeface="Arial" panose="020B0604020202020204" pitchFamily="34" charset="0"/>
              </a:rPr>
              <a:t>its children into rows and columns.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2.TableLayout containers do not display border lines.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3.The table will have as many columns as the row with the most cells.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4.A cell could be empty, but can not span columns, as they can in HTML.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5.A TableRow object defines a single row in the table.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6.A row has zero or more cells, each cell is defined by any kind of other View.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7.A cell may also be a ViewGroup object. </a:t>
            </a:r>
          </a:p>
        </p:txBody>
      </p:sp>
    </p:spTree>
    <p:extLst>
      <p:ext uri="{BB962C8B-B14F-4D97-AF65-F5344CB8AC3E}">
        <p14:creationId xmlns:p14="http://schemas.microsoft.com/office/powerpoint/2010/main" val="33124178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27</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526558" y="1030508"/>
            <a:ext cx="2239331" cy="461665"/>
          </a:xfrm>
          <a:prstGeom prst="rect">
            <a:avLst/>
          </a:prstGeom>
        </p:spPr>
        <p:txBody>
          <a:bodyPr wrap="none">
            <a:spAutoFit/>
          </a:bodyPr>
          <a:lstStyle/>
          <a:p>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cs typeface="Arial" panose="020B0604020202020204" pitchFamily="34" charset="0"/>
              </a:rPr>
              <a:t>TableLayout:</a:t>
            </a:r>
            <a:endParaRPr lang="en-US" sz="240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620573" y="1464463"/>
            <a:ext cx="4117657" cy="5003011"/>
          </a:xfrm>
          <a:prstGeom prst="rect">
            <a:avLst/>
          </a:prstGeom>
        </p:spPr>
      </p:pic>
      <p:pic>
        <p:nvPicPr>
          <p:cNvPr id="5" name="Picture 4"/>
          <p:cNvPicPr>
            <a:picLocks noChangeAspect="1"/>
          </p:cNvPicPr>
          <p:nvPr/>
        </p:nvPicPr>
        <p:blipFill>
          <a:blip r:embed="rId4"/>
          <a:stretch>
            <a:fillRect/>
          </a:stretch>
        </p:blipFill>
        <p:spPr>
          <a:xfrm>
            <a:off x="4925376" y="2829800"/>
            <a:ext cx="3761424" cy="2272336"/>
          </a:xfrm>
          <a:prstGeom prst="rect">
            <a:avLst/>
          </a:prstGeom>
        </p:spPr>
      </p:pic>
    </p:spTree>
    <p:extLst>
      <p:ext uri="{BB962C8B-B14F-4D97-AF65-F5344CB8AC3E}">
        <p14:creationId xmlns:p14="http://schemas.microsoft.com/office/powerpoint/2010/main" val="38947525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28</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526558" y="1030508"/>
            <a:ext cx="2239331" cy="461665"/>
          </a:xfrm>
          <a:prstGeom prst="rect">
            <a:avLst/>
          </a:prstGeom>
        </p:spPr>
        <p:txBody>
          <a:bodyPr wrap="none">
            <a:spAutoFit/>
          </a:bodyPr>
          <a:lstStyle/>
          <a:p>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cs typeface="Arial" panose="020B0604020202020204" pitchFamily="34" charset="0"/>
              </a:rPr>
              <a:t>TableLayout:</a:t>
            </a:r>
            <a:endParaRPr lang="en-US" sz="2400">
              <a:latin typeface="Arial" panose="020B0604020202020204" pitchFamily="34" charset="0"/>
              <a:cs typeface="Arial" panose="020B0604020202020204" pitchFamily="34" charset="0"/>
            </a:endParaRPr>
          </a:p>
        </p:txBody>
      </p:sp>
      <p:sp>
        <p:nvSpPr>
          <p:cNvPr id="2" name="Rectangle 1"/>
          <p:cNvSpPr/>
          <p:nvPr/>
        </p:nvSpPr>
        <p:spPr>
          <a:xfrm>
            <a:off x="678958" y="1526809"/>
            <a:ext cx="8388842" cy="3637919"/>
          </a:xfrm>
          <a:prstGeom prst="rect">
            <a:avLst/>
          </a:prstGeom>
        </p:spPr>
        <p:txBody>
          <a:bodyPr wrap="square">
            <a:spAutoFit/>
          </a:bodyPr>
          <a:lstStyle/>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1.Android's </a:t>
            </a:r>
            <a:r>
              <a:rPr lang="en-US" sz="2400" b="1">
                <a:solidFill>
                  <a:srgbClr val="000000"/>
                </a:solidFill>
                <a:latin typeface="Arial" panose="020B0604020202020204" pitchFamily="34" charset="0"/>
              </a:rPr>
              <a:t>TableLayout </a:t>
            </a:r>
            <a:r>
              <a:rPr lang="en-US" sz="2400">
                <a:solidFill>
                  <a:srgbClr val="000000"/>
                </a:solidFill>
                <a:latin typeface="Arial" panose="020B0604020202020204" pitchFamily="34" charset="0"/>
              </a:rPr>
              <a:t>allows you to position your widgets in a </a:t>
            </a:r>
            <a:r>
              <a:rPr lang="en-US" sz="2400" i="1">
                <a:solidFill>
                  <a:srgbClr val="000000"/>
                </a:solidFill>
                <a:latin typeface="Arial" panose="020B0604020202020204" pitchFamily="34" charset="0"/>
              </a:rPr>
              <a:t>grid </a:t>
            </a:r>
            <a:r>
              <a:rPr lang="en-US" sz="2400">
                <a:solidFill>
                  <a:srgbClr val="000000"/>
                </a:solidFill>
                <a:latin typeface="Arial" panose="020B0604020202020204" pitchFamily="34" charset="0"/>
              </a:rPr>
              <a:t>made of identifiable </a:t>
            </a:r>
            <a:r>
              <a:rPr lang="en-US" sz="2400" i="1">
                <a:solidFill>
                  <a:srgbClr val="000000"/>
                </a:solidFill>
                <a:latin typeface="Arial" panose="020B0604020202020204" pitchFamily="34" charset="0"/>
              </a:rPr>
              <a:t>rows </a:t>
            </a:r>
            <a:r>
              <a:rPr lang="en-US" sz="2400">
                <a:solidFill>
                  <a:srgbClr val="000000"/>
                </a:solidFill>
                <a:latin typeface="Arial" panose="020B0604020202020204" pitchFamily="34" charset="0"/>
              </a:rPr>
              <a:t>and </a:t>
            </a:r>
            <a:r>
              <a:rPr lang="en-US" sz="2400" i="1">
                <a:solidFill>
                  <a:srgbClr val="000000"/>
                </a:solidFill>
                <a:latin typeface="Arial" panose="020B0604020202020204" pitchFamily="34" charset="0"/>
              </a:rPr>
              <a:t>columns</a:t>
            </a:r>
            <a:r>
              <a:rPr lang="en-US" sz="2400">
                <a:solidFill>
                  <a:srgbClr val="000000"/>
                </a:solidFill>
                <a:latin typeface="Arial" panose="020B0604020202020204" pitchFamily="34" charset="0"/>
              </a:rPr>
              <a:t>.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2.Columns might </a:t>
            </a:r>
            <a:r>
              <a:rPr lang="en-US" sz="2400" i="1">
                <a:solidFill>
                  <a:srgbClr val="000000"/>
                </a:solidFill>
                <a:latin typeface="Arial" panose="020B0604020202020204" pitchFamily="34" charset="0"/>
              </a:rPr>
              <a:t>shrink </a:t>
            </a:r>
            <a:r>
              <a:rPr lang="en-US" sz="2400">
                <a:solidFill>
                  <a:srgbClr val="000000"/>
                </a:solidFill>
                <a:latin typeface="Arial" panose="020B0604020202020204" pitchFamily="34" charset="0"/>
              </a:rPr>
              <a:t>or </a:t>
            </a:r>
            <a:r>
              <a:rPr lang="en-US" sz="2400" i="1">
                <a:solidFill>
                  <a:srgbClr val="000000"/>
                </a:solidFill>
                <a:latin typeface="Arial" panose="020B0604020202020204" pitchFamily="34" charset="0"/>
              </a:rPr>
              <a:t>stretch </a:t>
            </a:r>
            <a:r>
              <a:rPr lang="en-US" sz="2400">
                <a:solidFill>
                  <a:srgbClr val="000000"/>
                </a:solidFill>
                <a:latin typeface="Arial" panose="020B0604020202020204" pitchFamily="34" charset="0"/>
              </a:rPr>
              <a:t>to accommodate their contents. </a:t>
            </a:r>
          </a:p>
          <a:p>
            <a:pPr>
              <a:lnSpc>
                <a:spcPct val="120000"/>
              </a:lnSpc>
            </a:pPr>
            <a:r>
              <a:rPr lang="en-US" sz="2400">
                <a:solidFill>
                  <a:srgbClr val="000000"/>
                </a:solidFill>
                <a:latin typeface="Wingdings 3" panose="05040102010807070707" pitchFamily="18" charset="2"/>
              </a:rPr>
              <a:t></a:t>
            </a:r>
            <a:r>
              <a:rPr lang="en-US" sz="2400" smtClean="0">
                <a:solidFill>
                  <a:srgbClr val="000000"/>
                </a:solidFill>
                <a:latin typeface="Arial" panose="020B0604020202020204" pitchFamily="34" charset="0"/>
              </a:rPr>
              <a:t>3.TableLayout works </a:t>
            </a:r>
            <a:r>
              <a:rPr lang="en-US" sz="2400">
                <a:solidFill>
                  <a:srgbClr val="000000"/>
                </a:solidFill>
                <a:latin typeface="Arial" panose="020B0604020202020204" pitchFamily="34" charset="0"/>
              </a:rPr>
              <a:t>in conjunction with </a:t>
            </a:r>
            <a:r>
              <a:rPr lang="en-US" sz="2400" i="1">
                <a:solidFill>
                  <a:srgbClr val="000000"/>
                </a:solidFill>
                <a:latin typeface="Arial" panose="020B0604020202020204" pitchFamily="34" charset="0"/>
              </a:rPr>
              <a:t>TableRow</a:t>
            </a:r>
            <a:r>
              <a:rPr lang="en-US" sz="2400">
                <a:solidFill>
                  <a:srgbClr val="000000"/>
                </a:solidFill>
                <a:latin typeface="Arial" panose="020B0604020202020204" pitchFamily="34" charset="0"/>
              </a:rPr>
              <a:t>.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4.TableLayout controls the overall behavior of the container, with the widgets themselves positioned into one or more </a:t>
            </a:r>
            <a:r>
              <a:rPr lang="en-US" sz="2400" i="1">
                <a:solidFill>
                  <a:srgbClr val="000000"/>
                </a:solidFill>
                <a:latin typeface="Arial" panose="020B0604020202020204" pitchFamily="34" charset="0"/>
              </a:rPr>
              <a:t>TableRow </a:t>
            </a:r>
            <a:r>
              <a:rPr lang="en-US" sz="2400">
                <a:solidFill>
                  <a:srgbClr val="000000"/>
                </a:solidFill>
                <a:latin typeface="Arial" panose="020B0604020202020204" pitchFamily="34" charset="0"/>
              </a:rPr>
              <a:t>containers, one per row in the grid. </a:t>
            </a:r>
          </a:p>
        </p:txBody>
      </p:sp>
    </p:spTree>
    <p:extLst>
      <p:ext uri="{BB962C8B-B14F-4D97-AF65-F5344CB8AC3E}">
        <p14:creationId xmlns:p14="http://schemas.microsoft.com/office/powerpoint/2010/main" val="12091405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29</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526558" y="1030508"/>
            <a:ext cx="2239331" cy="461665"/>
          </a:xfrm>
          <a:prstGeom prst="rect">
            <a:avLst/>
          </a:prstGeom>
        </p:spPr>
        <p:txBody>
          <a:bodyPr wrap="none">
            <a:spAutoFit/>
          </a:bodyPr>
          <a:lstStyle/>
          <a:p>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cs typeface="Arial" panose="020B0604020202020204" pitchFamily="34" charset="0"/>
              </a:rPr>
              <a:t>TableLayout:</a:t>
            </a:r>
            <a:endParaRPr lang="en-US" sz="2400">
              <a:latin typeface="Arial" panose="020B0604020202020204" pitchFamily="34" charset="0"/>
              <a:cs typeface="Arial" panose="020B0604020202020204" pitchFamily="34" charset="0"/>
            </a:endParaRPr>
          </a:p>
        </p:txBody>
      </p:sp>
      <p:sp>
        <p:nvSpPr>
          <p:cNvPr id="4" name="Rectangle 3"/>
          <p:cNvSpPr/>
          <p:nvPr/>
        </p:nvSpPr>
        <p:spPr>
          <a:xfrm>
            <a:off x="624704" y="1524000"/>
            <a:ext cx="8214495" cy="3194721"/>
          </a:xfrm>
          <a:prstGeom prst="rect">
            <a:avLst/>
          </a:prstGeom>
        </p:spPr>
        <p:txBody>
          <a:bodyPr wrap="square">
            <a:spAutoFit/>
          </a:bodyPr>
          <a:lstStyle/>
          <a:p>
            <a:pPr>
              <a:lnSpc>
                <a:spcPct val="120000"/>
              </a:lnSpc>
            </a:pPr>
            <a:r>
              <a:rPr lang="en-US" sz="2400">
                <a:solidFill>
                  <a:srgbClr val="000000"/>
                </a:solidFill>
                <a:latin typeface="Wingdings 3" panose="05040102010807070707" pitchFamily="18" charset="2"/>
              </a:rPr>
              <a:t></a:t>
            </a:r>
            <a:r>
              <a:rPr lang="en-US" sz="2400" i="1">
                <a:solidFill>
                  <a:srgbClr val="000000"/>
                </a:solidFill>
                <a:latin typeface="Arial" panose="020B0604020202020204" pitchFamily="34" charset="0"/>
              </a:rPr>
              <a:t>Rows are declared by you </a:t>
            </a:r>
            <a:r>
              <a:rPr lang="en-US" sz="2400">
                <a:solidFill>
                  <a:srgbClr val="000000"/>
                </a:solidFill>
                <a:latin typeface="Arial" panose="020B0604020202020204" pitchFamily="34" charset="0"/>
              </a:rPr>
              <a:t>by putting widgets as children of a </a:t>
            </a:r>
            <a:r>
              <a:rPr lang="en-US" sz="2400" b="1">
                <a:solidFill>
                  <a:srgbClr val="000000"/>
                </a:solidFill>
                <a:latin typeface="Arial" panose="020B0604020202020204" pitchFamily="34" charset="0"/>
              </a:rPr>
              <a:t>TableRow </a:t>
            </a:r>
            <a:r>
              <a:rPr lang="en-US" sz="2400">
                <a:solidFill>
                  <a:srgbClr val="000000"/>
                </a:solidFill>
                <a:latin typeface="Arial" panose="020B0604020202020204" pitchFamily="34" charset="0"/>
              </a:rPr>
              <a:t>inside the overall </a:t>
            </a:r>
            <a:r>
              <a:rPr lang="en-US" sz="2400" i="1">
                <a:solidFill>
                  <a:srgbClr val="000000"/>
                </a:solidFill>
                <a:latin typeface="Arial" panose="020B0604020202020204" pitchFamily="34" charset="0"/>
              </a:rPr>
              <a:t>TableLayout</a:t>
            </a:r>
            <a:r>
              <a:rPr lang="en-US" sz="2400">
                <a:solidFill>
                  <a:srgbClr val="000000"/>
                </a:solidFill>
                <a:latin typeface="Arial" panose="020B0604020202020204" pitchFamily="34" charset="0"/>
              </a:rPr>
              <a:t>.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The </a:t>
            </a:r>
            <a:r>
              <a:rPr lang="en-US" sz="2400" i="1">
                <a:solidFill>
                  <a:srgbClr val="000000"/>
                </a:solidFill>
                <a:latin typeface="Arial" panose="020B0604020202020204" pitchFamily="34" charset="0"/>
              </a:rPr>
              <a:t>number of columns is determined by Android </a:t>
            </a:r>
            <a:r>
              <a:rPr lang="en-US" sz="2400">
                <a:solidFill>
                  <a:srgbClr val="000000"/>
                </a:solidFill>
                <a:latin typeface="Arial" panose="020B0604020202020204" pitchFamily="34" charset="0"/>
              </a:rPr>
              <a:t>( you control the number of columns in an indirect way).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So if you have three rows, one with two widgets, one with three widgets, and one with four widgets, there will be at least four columns. </a:t>
            </a:r>
          </a:p>
        </p:txBody>
      </p:sp>
      <p:pic>
        <p:nvPicPr>
          <p:cNvPr id="5" name="Picture 4"/>
          <p:cNvPicPr>
            <a:picLocks noChangeAspect="1"/>
          </p:cNvPicPr>
          <p:nvPr/>
        </p:nvPicPr>
        <p:blipFill>
          <a:blip r:embed="rId3"/>
          <a:stretch>
            <a:fillRect/>
          </a:stretch>
        </p:blipFill>
        <p:spPr>
          <a:xfrm>
            <a:off x="1263448" y="4806650"/>
            <a:ext cx="6937006" cy="1358742"/>
          </a:xfrm>
          <a:prstGeom prst="rect">
            <a:avLst/>
          </a:prstGeom>
        </p:spPr>
      </p:pic>
    </p:spTree>
    <p:extLst>
      <p:ext uri="{BB962C8B-B14F-4D97-AF65-F5344CB8AC3E}">
        <p14:creationId xmlns:p14="http://schemas.microsoft.com/office/powerpoint/2010/main" val="11816779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3</a:t>
            </a:fld>
            <a:endParaRPr lang="en-US"/>
          </a:p>
        </p:txBody>
      </p:sp>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1.1 Android Layouts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1026" name="Picture 2" descr="http://3.bp.blogspot.com/-cswGiBTtEpw/TfPs0ZA451I/AAAAAAAAAIo/BCrJ1lzxu_0/s1600/Android%2BLayout%2BView%2BHierarchy.jpg"/>
          <p:cNvPicPr>
            <a:picLocks noChangeAspect="1" noChangeArrowheads="1"/>
          </p:cNvPicPr>
          <p:nvPr/>
        </p:nvPicPr>
        <p:blipFill rotWithShape="1">
          <a:blip r:embed="rId3">
            <a:extLst>
              <a:ext uri="{28A0092B-C50C-407E-A947-70E740481C1C}">
                <a14:useLocalDpi xmlns:a14="http://schemas.microsoft.com/office/drawing/2010/main" val="0"/>
              </a:ext>
            </a:extLst>
          </a:blip>
          <a:srcRect b="5486"/>
          <a:stretch/>
        </p:blipFill>
        <p:spPr bwMode="auto">
          <a:xfrm>
            <a:off x="5486400" y="4343400"/>
            <a:ext cx="3406659"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05776" y="990600"/>
            <a:ext cx="8181024" cy="4228850"/>
          </a:xfrm>
          <a:prstGeom prst="rect">
            <a:avLst/>
          </a:prstGeom>
        </p:spPr>
        <p:txBody>
          <a:bodyPr wrap="square">
            <a:spAutoFit/>
          </a:bodyPr>
          <a:lstStyle/>
          <a:p>
            <a:pPr>
              <a:lnSpc>
                <a:spcPct val="120000"/>
              </a:lnSpc>
            </a:pPr>
            <a:r>
              <a:rPr lang="en-US" sz="2800">
                <a:solidFill>
                  <a:srgbClr val="000000"/>
                </a:solidFill>
                <a:latin typeface="Wingdings 3" panose="05040102010807070707" pitchFamily="18" charset="2"/>
              </a:rPr>
              <a:t></a:t>
            </a:r>
            <a:r>
              <a:rPr lang="en-US" sz="2800">
                <a:solidFill>
                  <a:srgbClr val="000000"/>
                </a:solidFill>
                <a:latin typeface="Arial" panose="020B0604020202020204" pitchFamily="34" charset="0"/>
              </a:rPr>
              <a:t>Each element in the XML Layout is either a View or ViewGroup object </a:t>
            </a:r>
          </a:p>
          <a:p>
            <a:pPr>
              <a:lnSpc>
                <a:spcPct val="120000"/>
              </a:lnSpc>
            </a:pPr>
            <a:r>
              <a:rPr lang="en-US" sz="2800">
                <a:solidFill>
                  <a:srgbClr val="000000"/>
                </a:solidFill>
                <a:latin typeface="Wingdings 3" panose="05040102010807070707" pitchFamily="18" charset="2"/>
              </a:rPr>
              <a:t></a:t>
            </a:r>
            <a:r>
              <a:rPr lang="en-US" sz="2800">
                <a:solidFill>
                  <a:srgbClr val="000000"/>
                </a:solidFill>
                <a:latin typeface="Arial" panose="020B0604020202020204" pitchFamily="34" charset="0"/>
              </a:rPr>
              <a:t>Displaying the Application‘s View </a:t>
            </a:r>
          </a:p>
          <a:p>
            <a:pPr lvl="1">
              <a:lnSpc>
                <a:spcPct val="120000"/>
              </a:lnSpc>
            </a:pPr>
            <a:r>
              <a:rPr lang="en-US" sz="2800">
                <a:solidFill>
                  <a:srgbClr val="000000"/>
                </a:solidFill>
                <a:latin typeface="Wingdings 3" panose="05040102010807070707" pitchFamily="18" charset="2"/>
              </a:rPr>
              <a:t></a:t>
            </a:r>
            <a:r>
              <a:rPr lang="en-US" sz="2800">
                <a:solidFill>
                  <a:srgbClr val="000000"/>
                </a:solidFill>
                <a:latin typeface="Arial" panose="020B0604020202020204" pitchFamily="34" charset="0"/>
              </a:rPr>
              <a:t>paints the screen by walking the View tree by asking each component to draw itself in a pre-order traversal way. </a:t>
            </a:r>
          </a:p>
          <a:p>
            <a:pPr lvl="1">
              <a:lnSpc>
                <a:spcPct val="120000"/>
              </a:lnSpc>
            </a:pPr>
            <a:r>
              <a:rPr lang="en-US" sz="2800">
                <a:solidFill>
                  <a:srgbClr val="000000"/>
                </a:solidFill>
                <a:latin typeface="Wingdings 3" panose="05040102010807070707" pitchFamily="18" charset="2"/>
              </a:rPr>
              <a:t></a:t>
            </a:r>
            <a:r>
              <a:rPr lang="en-US" sz="2800">
                <a:solidFill>
                  <a:srgbClr val="000000"/>
                </a:solidFill>
                <a:latin typeface="Arial" panose="020B0604020202020204" pitchFamily="34" charset="0"/>
              </a:rPr>
              <a:t>Each component draws itself and then asks each of its children to do the same. </a:t>
            </a:r>
          </a:p>
        </p:txBody>
      </p:sp>
    </p:spTree>
    <p:extLst>
      <p:ext uri="{BB962C8B-B14F-4D97-AF65-F5344CB8AC3E}">
        <p14:creationId xmlns:p14="http://schemas.microsoft.com/office/powerpoint/2010/main" val="25289534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30</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526558" y="1030508"/>
            <a:ext cx="2239331" cy="461665"/>
          </a:xfrm>
          <a:prstGeom prst="rect">
            <a:avLst/>
          </a:prstGeom>
        </p:spPr>
        <p:txBody>
          <a:bodyPr wrap="none">
            <a:spAutoFit/>
          </a:bodyPr>
          <a:lstStyle/>
          <a:p>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cs typeface="Arial" panose="020B0604020202020204" pitchFamily="34" charset="0"/>
              </a:rPr>
              <a:t>TableLayout:</a:t>
            </a:r>
            <a:endParaRPr lang="en-US" sz="2400">
              <a:latin typeface="Arial" panose="020B0604020202020204" pitchFamily="34" charset="0"/>
              <a:cs typeface="Arial" panose="020B0604020202020204" pitchFamily="34" charset="0"/>
            </a:endParaRPr>
          </a:p>
        </p:txBody>
      </p:sp>
      <p:sp>
        <p:nvSpPr>
          <p:cNvPr id="2" name="Rectangle 1"/>
          <p:cNvSpPr/>
          <p:nvPr/>
        </p:nvSpPr>
        <p:spPr>
          <a:xfrm>
            <a:off x="633310" y="1524000"/>
            <a:ext cx="8282090" cy="2308324"/>
          </a:xfrm>
          <a:prstGeom prst="rect">
            <a:avLst/>
          </a:prstGeom>
        </p:spPr>
        <p:txBody>
          <a:bodyPr wrap="square">
            <a:spAutoFit/>
          </a:bodyPr>
          <a:lstStyle/>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However, a single widget can take up more than one column by including the </a:t>
            </a:r>
            <a:r>
              <a:rPr lang="en-US" sz="2400" b="1">
                <a:solidFill>
                  <a:srgbClr val="000000"/>
                </a:solidFill>
                <a:latin typeface="Arial" panose="020B0604020202020204" pitchFamily="34" charset="0"/>
              </a:rPr>
              <a:t>android:layout_span </a:t>
            </a:r>
            <a:r>
              <a:rPr lang="en-US" sz="2400">
                <a:solidFill>
                  <a:srgbClr val="000000"/>
                </a:solidFill>
                <a:latin typeface="Arial" panose="020B0604020202020204" pitchFamily="34" charset="0"/>
              </a:rPr>
              <a:t>property, indicating the number of columns the widget spans (this is similar to the </a:t>
            </a:r>
            <a:r>
              <a:rPr lang="en-US" sz="2400" b="1">
                <a:solidFill>
                  <a:srgbClr val="000000"/>
                </a:solidFill>
                <a:latin typeface="Arial" panose="020B0604020202020204" pitchFamily="34" charset="0"/>
              </a:rPr>
              <a:t>colspan </a:t>
            </a:r>
            <a:r>
              <a:rPr lang="en-US" sz="2400">
                <a:solidFill>
                  <a:srgbClr val="000000"/>
                </a:solidFill>
                <a:latin typeface="Arial" panose="020B0604020202020204" pitchFamily="34" charset="0"/>
              </a:rPr>
              <a:t>attribute one finds in table cells in </a:t>
            </a:r>
            <a:r>
              <a:rPr lang="en-US" sz="2400" b="1">
                <a:solidFill>
                  <a:srgbClr val="000000"/>
                </a:solidFill>
                <a:latin typeface="Arial" panose="020B0604020202020204" pitchFamily="34" charset="0"/>
              </a:rPr>
              <a:t>HTML</a:t>
            </a:r>
            <a:r>
              <a:rPr lang="en-US" sz="2400">
                <a:solidFill>
                  <a:srgbClr val="000000"/>
                </a:solidFill>
                <a:latin typeface="Arial" panose="020B0604020202020204" pitchFamily="34" charset="0"/>
              </a:rPr>
              <a:t>) </a:t>
            </a:r>
          </a:p>
        </p:txBody>
      </p:sp>
      <p:pic>
        <p:nvPicPr>
          <p:cNvPr id="7" name="Picture 6"/>
          <p:cNvPicPr>
            <a:picLocks noChangeAspect="1"/>
          </p:cNvPicPr>
          <p:nvPr/>
        </p:nvPicPr>
        <p:blipFill>
          <a:blip r:embed="rId3"/>
          <a:stretch>
            <a:fillRect/>
          </a:stretch>
        </p:blipFill>
        <p:spPr>
          <a:xfrm>
            <a:off x="1896829" y="3864151"/>
            <a:ext cx="5755052" cy="1981200"/>
          </a:xfrm>
          <a:prstGeom prst="rect">
            <a:avLst/>
          </a:prstGeom>
        </p:spPr>
      </p:pic>
    </p:spTree>
    <p:extLst>
      <p:ext uri="{BB962C8B-B14F-4D97-AF65-F5344CB8AC3E}">
        <p14:creationId xmlns:p14="http://schemas.microsoft.com/office/powerpoint/2010/main" val="19833573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31</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526558" y="1030508"/>
            <a:ext cx="2239331" cy="461665"/>
          </a:xfrm>
          <a:prstGeom prst="rect">
            <a:avLst/>
          </a:prstGeom>
        </p:spPr>
        <p:txBody>
          <a:bodyPr wrap="none">
            <a:spAutoFit/>
          </a:bodyPr>
          <a:lstStyle/>
          <a:p>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cs typeface="Arial" panose="020B0604020202020204" pitchFamily="34" charset="0"/>
              </a:rPr>
              <a:t>TableLayout:</a:t>
            </a:r>
            <a:endParaRPr lang="en-US" sz="2400">
              <a:latin typeface="Arial" panose="020B0604020202020204" pitchFamily="34" charset="0"/>
              <a:cs typeface="Arial" panose="020B0604020202020204" pitchFamily="34" charset="0"/>
            </a:endParaRPr>
          </a:p>
        </p:txBody>
      </p:sp>
      <p:sp>
        <p:nvSpPr>
          <p:cNvPr id="4" name="Rectangle 3"/>
          <p:cNvSpPr/>
          <p:nvPr/>
        </p:nvSpPr>
        <p:spPr>
          <a:xfrm>
            <a:off x="685800" y="1529772"/>
            <a:ext cx="8305800" cy="2751522"/>
          </a:xfrm>
          <a:prstGeom prst="rect">
            <a:avLst/>
          </a:prstGeom>
        </p:spPr>
        <p:txBody>
          <a:bodyPr wrap="square">
            <a:spAutoFit/>
          </a:bodyPr>
          <a:lstStyle/>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Ordinarily, widgets are put into the first available column of each row.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In the example below, the label </a:t>
            </a:r>
            <a:r>
              <a:rPr lang="en-US" sz="2400" smtClean="0">
                <a:solidFill>
                  <a:srgbClr val="000000"/>
                </a:solidFill>
                <a:latin typeface="Arial" panose="020B0604020202020204" pitchFamily="34" charset="0"/>
              </a:rPr>
              <a:t>(“</a:t>
            </a:r>
            <a:r>
              <a:rPr lang="en-US" sz="2400" i="1" smtClean="0">
                <a:solidFill>
                  <a:srgbClr val="000000"/>
                </a:solidFill>
                <a:latin typeface="Arial" panose="020B0604020202020204" pitchFamily="34" charset="0"/>
              </a:rPr>
              <a:t>URL</a:t>
            </a:r>
            <a:r>
              <a:rPr lang="en-US" sz="2400" smtClean="0">
                <a:solidFill>
                  <a:srgbClr val="000000"/>
                </a:solidFill>
                <a:latin typeface="Arial" panose="020B0604020202020204" pitchFamily="34" charset="0"/>
              </a:rPr>
              <a:t>”) </a:t>
            </a:r>
            <a:r>
              <a:rPr lang="en-US" sz="2400">
                <a:solidFill>
                  <a:srgbClr val="000000"/>
                </a:solidFill>
                <a:latin typeface="Arial" panose="020B0604020202020204" pitchFamily="34" charset="0"/>
              </a:rPr>
              <a:t>would go in the first column (</a:t>
            </a:r>
            <a:r>
              <a:rPr lang="en-US" sz="2400" i="1">
                <a:solidFill>
                  <a:srgbClr val="000000"/>
                </a:solidFill>
                <a:latin typeface="Arial" panose="020B0604020202020204" pitchFamily="34" charset="0"/>
              </a:rPr>
              <a:t>column 0, as columns are counted starting from 0</a:t>
            </a:r>
            <a:r>
              <a:rPr lang="en-US" sz="2400">
                <a:solidFill>
                  <a:srgbClr val="000000"/>
                </a:solidFill>
                <a:latin typeface="Arial" panose="020B0604020202020204" pitchFamily="34" charset="0"/>
              </a:rPr>
              <a:t>), and the TextField would go into a spanned set of three columns (columns 1 through 3). </a:t>
            </a:r>
          </a:p>
        </p:txBody>
      </p:sp>
      <p:pic>
        <p:nvPicPr>
          <p:cNvPr id="5" name="Picture 4"/>
          <p:cNvPicPr>
            <a:picLocks noChangeAspect="1"/>
          </p:cNvPicPr>
          <p:nvPr/>
        </p:nvPicPr>
        <p:blipFill>
          <a:blip r:embed="rId3"/>
          <a:stretch>
            <a:fillRect/>
          </a:stretch>
        </p:blipFill>
        <p:spPr>
          <a:xfrm>
            <a:off x="1524000" y="4131397"/>
            <a:ext cx="6019800" cy="2269403"/>
          </a:xfrm>
          <a:prstGeom prst="rect">
            <a:avLst/>
          </a:prstGeom>
        </p:spPr>
      </p:pic>
    </p:spTree>
    <p:extLst>
      <p:ext uri="{BB962C8B-B14F-4D97-AF65-F5344CB8AC3E}">
        <p14:creationId xmlns:p14="http://schemas.microsoft.com/office/powerpoint/2010/main" val="22231877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32</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526558" y="1030508"/>
            <a:ext cx="2239331" cy="461665"/>
          </a:xfrm>
          <a:prstGeom prst="rect">
            <a:avLst/>
          </a:prstGeom>
        </p:spPr>
        <p:txBody>
          <a:bodyPr wrap="none">
            <a:spAutoFit/>
          </a:bodyPr>
          <a:lstStyle/>
          <a:p>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cs typeface="Arial" panose="020B0604020202020204" pitchFamily="34" charset="0"/>
              </a:rPr>
              <a:t>TableLayout:</a:t>
            </a:r>
            <a:endParaRPr lang="en-US" sz="240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505776" y="2438400"/>
            <a:ext cx="2773062" cy="1981200"/>
          </a:xfrm>
          <a:prstGeom prst="rect">
            <a:avLst/>
          </a:prstGeom>
        </p:spPr>
      </p:pic>
      <p:pic>
        <p:nvPicPr>
          <p:cNvPr id="7" name="Picture 6"/>
          <p:cNvPicPr>
            <a:picLocks noChangeAspect="1"/>
          </p:cNvPicPr>
          <p:nvPr/>
        </p:nvPicPr>
        <p:blipFill>
          <a:blip r:embed="rId4"/>
          <a:stretch>
            <a:fillRect/>
          </a:stretch>
        </p:blipFill>
        <p:spPr>
          <a:xfrm>
            <a:off x="3657600" y="1109407"/>
            <a:ext cx="5257800" cy="5358068"/>
          </a:xfrm>
          <a:prstGeom prst="rect">
            <a:avLst/>
          </a:prstGeom>
        </p:spPr>
      </p:pic>
    </p:spTree>
    <p:extLst>
      <p:ext uri="{BB962C8B-B14F-4D97-AF65-F5344CB8AC3E}">
        <p14:creationId xmlns:p14="http://schemas.microsoft.com/office/powerpoint/2010/main" val="28630098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33</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526558" y="1030508"/>
            <a:ext cx="2239331" cy="461665"/>
          </a:xfrm>
          <a:prstGeom prst="rect">
            <a:avLst/>
          </a:prstGeom>
        </p:spPr>
        <p:txBody>
          <a:bodyPr wrap="none">
            <a:spAutoFit/>
          </a:bodyPr>
          <a:lstStyle/>
          <a:p>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cs typeface="Arial" panose="020B0604020202020204" pitchFamily="34" charset="0"/>
              </a:rPr>
              <a:t>TableLayout:</a:t>
            </a:r>
            <a:endParaRPr lang="en-US" sz="2400">
              <a:latin typeface="Arial" panose="020B0604020202020204" pitchFamily="34" charset="0"/>
              <a:cs typeface="Arial" panose="020B0604020202020204" pitchFamily="34" charset="0"/>
            </a:endParaRPr>
          </a:p>
        </p:txBody>
      </p:sp>
      <p:sp>
        <p:nvSpPr>
          <p:cNvPr id="4" name="Rectangle 3"/>
          <p:cNvSpPr/>
          <p:nvPr/>
        </p:nvSpPr>
        <p:spPr>
          <a:xfrm>
            <a:off x="727449" y="1492173"/>
            <a:ext cx="8388842" cy="4369401"/>
          </a:xfrm>
          <a:prstGeom prst="rect">
            <a:avLst/>
          </a:prstGeom>
        </p:spPr>
        <p:txBody>
          <a:bodyPr wrap="square">
            <a:spAutoFit/>
          </a:bodyPr>
          <a:lstStyle/>
          <a:p>
            <a:pPr>
              <a:lnSpc>
                <a:spcPct val="120000"/>
              </a:lnSpc>
            </a:pPr>
            <a:r>
              <a:rPr lang="en-US" sz="2600">
                <a:solidFill>
                  <a:srgbClr val="000000"/>
                </a:solidFill>
                <a:latin typeface="Wingdings 3" panose="05040102010807070707" pitchFamily="18" charset="2"/>
              </a:rPr>
              <a:t></a:t>
            </a:r>
            <a:r>
              <a:rPr lang="en-US" sz="2600">
                <a:solidFill>
                  <a:srgbClr val="000000"/>
                </a:solidFill>
                <a:latin typeface="Arial" panose="020B0604020202020204" pitchFamily="34" charset="0"/>
              </a:rPr>
              <a:t>By default, each column will be sized according to the "</a:t>
            </a:r>
            <a:r>
              <a:rPr lang="en-US" sz="2600" i="1">
                <a:solidFill>
                  <a:srgbClr val="000000"/>
                </a:solidFill>
                <a:latin typeface="Arial" panose="020B0604020202020204" pitchFamily="34" charset="0"/>
              </a:rPr>
              <a:t>natural</a:t>
            </a:r>
            <a:r>
              <a:rPr lang="en-US" sz="2600">
                <a:solidFill>
                  <a:srgbClr val="000000"/>
                </a:solidFill>
                <a:latin typeface="Arial" panose="020B0604020202020204" pitchFamily="34" charset="0"/>
              </a:rPr>
              <a:t>" size of the widest widget in that column. </a:t>
            </a:r>
          </a:p>
          <a:p>
            <a:pPr>
              <a:lnSpc>
                <a:spcPct val="120000"/>
              </a:lnSpc>
            </a:pPr>
            <a:r>
              <a:rPr lang="en-US" sz="2600">
                <a:solidFill>
                  <a:srgbClr val="000000"/>
                </a:solidFill>
                <a:latin typeface="Wingdings 3" panose="05040102010807070707" pitchFamily="18" charset="2"/>
              </a:rPr>
              <a:t></a:t>
            </a:r>
            <a:r>
              <a:rPr lang="en-US" sz="2600">
                <a:solidFill>
                  <a:srgbClr val="000000"/>
                </a:solidFill>
                <a:latin typeface="Arial" panose="020B0604020202020204" pitchFamily="34" charset="0"/>
              </a:rPr>
              <a:t>If your content is narrower than the available space, you can use the </a:t>
            </a:r>
            <a:r>
              <a:rPr lang="en-US" sz="2600" i="1">
                <a:solidFill>
                  <a:srgbClr val="000000"/>
                </a:solidFill>
                <a:latin typeface="Arial" panose="020B0604020202020204" pitchFamily="34" charset="0"/>
              </a:rPr>
              <a:t>TableLayout </a:t>
            </a:r>
            <a:r>
              <a:rPr lang="en-US" sz="2600">
                <a:solidFill>
                  <a:srgbClr val="000000"/>
                </a:solidFill>
                <a:latin typeface="Arial" panose="020B0604020202020204" pitchFamily="34" charset="0"/>
              </a:rPr>
              <a:t>property: </a:t>
            </a:r>
          </a:p>
          <a:p>
            <a:pPr>
              <a:lnSpc>
                <a:spcPct val="120000"/>
              </a:lnSpc>
            </a:pPr>
            <a:r>
              <a:rPr lang="en-US" sz="2600">
                <a:solidFill>
                  <a:srgbClr val="000000"/>
                </a:solidFill>
                <a:latin typeface="Wingdings 3" panose="05040102010807070707" pitchFamily="18" charset="2"/>
              </a:rPr>
              <a:t></a:t>
            </a:r>
            <a:r>
              <a:rPr lang="en-US" sz="2600" b="1">
                <a:solidFill>
                  <a:srgbClr val="000000"/>
                </a:solidFill>
                <a:latin typeface="Arial" panose="020B0604020202020204" pitchFamily="34" charset="0"/>
              </a:rPr>
              <a:t>android:stretchColumns</a:t>
            </a:r>
            <a:r>
              <a:rPr lang="en-US" sz="2600" b="1" smtClean="0">
                <a:solidFill>
                  <a:srgbClr val="000000"/>
                </a:solidFill>
                <a:latin typeface="Arial" panose="020B0604020202020204" pitchFamily="34" charset="0"/>
              </a:rPr>
              <a:t>=</a:t>
            </a:r>
            <a:r>
              <a:rPr lang="en-US" sz="2600">
                <a:solidFill>
                  <a:srgbClr val="000000"/>
                </a:solidFill>
                <a:latin typeface="Arial" panose="020B0604020202020204" pitchFamily="34" charset="0"/>
              </a:rPr>
              <a:t> " </a:t>
            </a:r>
            <a:r>
              <a:rPr lang="en-US" sz="2600" b="1" smtClean="0">
                <a:solidFill>
                  <a:srgbClr val="000000"/>
                </a:solidFill>
                <a:latin typeface="Arial" panose="020B0604020202020204" pitchFamily="34" charset="0"/>
              </a:rPr>
              <a:t>…</a:t>
            </a:r>
            <a:r>
              <a:rPr lang="en-US" sz="2600">
                <a:solidFill>
                  <a:srgbClr val="000000"/>
                </a:solidFill>
                <a:latin typeface="Arial" panose="020B0604020202020204" pitchFamily="34" charset="0"/>
              </a:rPr>
              <a:t> "</a:t>
            </a:r>
            <a:r>
              <a:rPr lang="en-US" sz="2600" b="1" smtClean="0">
                <a:solidFill>
                  <a:srgbClr val="000000"/>
                </a:solidFill>
                <a:latin typeface="Arial" panose="020B0604020202020204" pitchFamily="34" charset="0"/>
              </a:rPr>
              <a:t> </a:t>
            </a:r>
            <a:endParaRPr lang="en-US" sz="2600">
              <a:solidFill>
                <a:srgbClr val="000000"/>
              </a:solidFill>
              <a:latin typeface="Arial" panose="020B0604020202020204" pitchFamily="34" charset="0"/>
            </a:endParaRPr>
          </a:p>
          <a:p>
            <a:pPr>
              <a:lnSpc>
                <a:spcPct val="120000"/>
              </a:lnSpc>
            </a:pPr>
            <a:r>
              <a:rPr lang="en-US" sz="2600">
                <a:solidFill>
                  <a:srgbClr val="000000"/>
                </a:solidFill>
                <a:latin typeface="Wingdings 3" panose="05040102010807070707" pitchFamily="18" charset="2"/>
              </a:rPr>
              <a:t></a:t>
            </a:r>
            <a:r>
              <a:rPr lang="en-US" sz="2600">
                <a:solidFill>
                  <a:srgbClr val="000000"/>
                </a:solidFill>
                <a:latin typeface="Arial" panose="020B0604020202020204" pitchFamily="34" charset="0"/>
              </a:rPr>
              <a:t>Its value should be a single column number (0-based) or a comma-delimited list of column numbers. Those columns will be stretched to take up any available space yet on the row. </a:t>
            </a:r>
          </a:p>
        </p:txBody>
      </p:sp>
    </p:spTree>
    <p:extLst>
      <p:ext uri="{BB962C8B-B14F-4D97-AF65-F5344CB8AC3E}">
        <p14:creationId xmlns:p14="http://schemas.microsoft.com/office/powerpoint/2010/main" val="39301905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34</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526558" y="1030508"/>
            <a:ext cx="2239331" cy="461665"/>
          </a:xfrm>
          <a:prstGeom prst="rect">
            <a:avLst/>
          </a:prstGeom>
        </p:spPr>
        <p:txBody>
          <a:bodyPr wrap="none">
            <a:spAutoFit/>
          </a:bodyPr>
          <a:lstStyle/>
          <a:p>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cs typeface="Arial" panose="020B0604020202020204" pitchFamily="34" charset="0"/>
              </a:rPr>
              <a:t>TableLayout:</a:t>
            </a:r>
            <a:endParaRPr lang="en-US" sz="240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526558" y="2667000"/>
            <a:ext cx="8272642" cy="2895600"/>
          </a:xfrm>
          <a:prstGeom prst="rect">
            <a:avLst/>
          </a:prstGeom>
        </p:spPr>
      </p:pic>
      <p:sp>
        <p:nvSpPr>
          <p:cNvPr id="5" name="Rectangle 4"/>
          <p:cNvSpPr/>
          <p:nvPr/>
        </p:nvSpPr>
        <p:spPr>
          <a:xfrm>
            <a:off x="655210" y="1492173"/>
            <a:ext cx="8143990" cy="1008481"/>
          </a:xfrm>
          <a:prstGeom prst="rect">
            <a:avLst/>
          </a:prstGeom>
        </p:spPr>
        <p:txBody>
          <a:bodyPr wrap="square">
            <a:spAutoFit/>
          </a:bodyPr>
          <a:lstStyle/>
          <a:p>
            <a:pPr>
              <a:lnSpc>
                <a:spcPct val="120000"/>
              </a:lnSpc>
            </a:pPr>
            <a:r>
              <a:rPr lang="en-US" sz="2600">
                <a:solidFill>
                  <a:srgbClr val="000000"/>
                </a:solidFill>
                <a:latin typeface="Wingdings 3" panose="05040102010807070707" pitchFamily="18" charset="2"/>
              </a:rPr>
              <a:t></a:t>
            </a:r>
            <a:r>
              <a:rPr lang="en-US" sz="2600">
                <a:solidFill>
                  <a:srgbClr val="000000"/>
                </a:solidFill>
                <a:latin typeface="Arial" panose="020B0604020202020204" pitchFamily="34" charset="0"/>
              </a:rPr>
              <a:t>In our running example we stretch columns 2, 3, and 4 to fill the rest of the row </a:t>
            </a:r>
          </a:p>
        </p:txBody>
      </p:sp>
    </p:spTree>
    <p:extLst>
      <p:ext uri="{BB962C8B-B14F-4D97-AF65-F5344CB8AC3E}">
        <p14:creationId xmlns:p14="http://schemas.microsoft.com/office/powerpoint/2010/main" val="6735010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35</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457200" y="1030508"/>
            <a:ext cx="2640466" cy="461665"/>
          </a:xfrm>
          <a:prstGeom prst="rect">
            <a:avLst/>
          </a:prstGeom>
        </p:spPr>
        <p:txBody>
          <a:bodyPr wrap="none">
            <a:spAutoFit/>
          </a:bodyPr>
          <a:lstStyle/>
          <a:p>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cs typeface="Arial" panose="020B0604020202020204" pitchFamily="34" charset="0"/>
              </a:rPr>
              <a:t>RelativeLayout:</a:t>
            </a:r>
            <a:endParaRPr lang="en-US" sz="2400">
              <a:latin typeface="Arial" panose="020B0604020202020204" pitchFamily="34" charset="0"/>
              <a:cs typeface="Arial" panose="020B0604020202020204" pitchFamily="34" charset="0"/>
            </a:endParaRPr>
          </a:p>
        </p:txBody>
      </p:sp>
      <p:sp>
        <p:nvSpPr>
          <p:cNvPr id="4" name="Rectangle 3"/>
          <p:cNvSpPr/>
          <p:nvPr/>
        </p:nvSpPr>
        <p:spPr>
          <a:xfrm>
            <a:off x="609600" y="1492173"/>
            <a:ext cx="8458200" cy="4524315"/>
          </a:xfrm>
          <a:prstGeom prst="rect">
            <a:avLst/>
          </a:prstGeom>
        </p:spPr>
        <p:txBody>
          <a:bodyPr wrap="square">
            <a:spAutoFit/>
          </a:bodyPr>
          <a:lstStyle/>
          <a:p>
            <a:r>
              <a:rPr lang="en-US" sz="2400">
                <a:solidFill>
                  <a:srgbClr val="000000"/>
                </a:solidFill>
                <a:latin typeface="Wingdings 3" panose="05040102010807070707" pitchFamily="18" charset="2"/>
              </a:rPr>
              <a:t></a:t>
            </a:r>
            <a:r>
              <a:rPr lang="en-US" sz="2400" smtClean="0">
                <a:solidFill>
                  <a:srgbClr val="000000"/>
                </a:solidFill>
                <a:latin typeface="Arial" panose="020B0604020202020204" pitchFamily="34" charset="0"/>
              </a:rPr>
              <a:t>1.RelativeLayout lets </a:t>
            </a:r>
            <a:r>
              <a:rPr lang="en-US" sz="2400">
                <a:solidFill>
                  <a:srgbClr val="000000"/>
                </a:solidFill>
                <a:latin typeface="Arial" panose="020B0604020202020204" pitchFamily="34" charset="0"/>
              </a:rPr>
              <a:t>child views specify their position relative to the parent view or to each other(specified by ID). </a:t>
            </a:r>
          </a:p>
          <a:p>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2.You can align two elements by right border, or make one below another, centered in the screen, centered left, </a:t>
            </a:r>
            <a:r>
              <a:rPr lang="en-US" sz="2400" smtClean="0">
                <a:solidFill>
                  <a:srgbClr val="000000"/>
                </a:solidFill>
                <a:latin typeface="Arial" panose="020B0604020202020204" pitchFamily="34" charset="0"/>
              </a:rPr>
              <a:t>... </a:t>
            </a:r>
            <a:endParaRPr lang="en-US" sz="2400">
              <a:solidFill>
                <a:srgbClr val="000000"/>
              </a:solidFill>
              <a:latin typeface="Arial" panose="020B0604020202020204" pitchFamily="34" charset="0"/>
            </a:endParaRPr>
          </a:p>
          <a:p>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3.Elements are rendered in the order given, so if the first element is centered in the screen, other elements aligning themselves to that element will be aligned relative to screen center. </a:t>
            </a:r>
          </a:p>
          <a:p>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4.Also, because of this ordering, if using XML to specify this layout, the element that you will reference (in order to position other view objects) must be listed in the XML file before you refer to it from the other views via its reference ID. </a:t>
            </a:r>
          </a:p>
        </p:txBody>
      </p:sp>
    </p:spTree>
    <p:extLst>
      <p:ext uri="{BB962C8B-B14F-4D97-AF65-F5344CB8AC3E}">
        <p14:creationId xmlns:p14="http://schemas.microsoft.com/office/powerpoint/2010/main" val="14913054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36</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457200" y="1030508"/>
            <a:ext cx="2640466" cy="461665"/>
          </a:xfrm>
          <a:prstGeom prst="rect">
            <a:avLst/>
          </a:prstGeom>
        </p:spPr>
        <p:txBody>
          <a:bodyPr wrap="none">
            <a:spAutoFit/>
          </a:bodyPr>
          <a:lstStyle/>
          <a:p>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cs typeface="Arial" panose="020B0604020202020204" pitchFamily="34" charset="0"/>
              </a:rPr>
              <a:t>RelativeLayout:</a:t>
            </a:r>
            <a:endParaRPr lang="en-US" sz="2400">
              <a:latin typeface="Arial" panose="020B0604020202020204" pitchFamily="34" charset="0"/>
              <a:cs typeface="Arial" panose="020B0604020202020204" pitchFamily="34" charset="0"/>
            </a:endParaRPr>
          </a:p>
        </p:txBody>
      </p:sp>
      <p:sp>
        <p:nvSpPr>
          <p:cNvPr id="2" name="Rectangle 1"/>
          <p:cNvSpPr/>
          <p:nvPr/>
        </p:nvSpPr>
        <p:spPr>
          <a:xfrm>
            <a:off x="612528" y="1492173"/>
            <a:ext cx="8226672" cy="4081117"/>
          </a:xfrm>
          <a:prstGeom prst="rect">
            <a:avLst/>
          </a:prstGeom>
        </p:spPr>
        <p:txBody>
          <a:bodyPr wrap="square">
            <a:spAutoFit/>
          </a:bodyPr>
          <a:lstStyle/>
          <a:p>
            <a:pPr>
              <a:lnSpc>
                <a:spcPct val="120000"/>
              </a:lnSpc>
            </a:pPr>
            <a:r>
              <a:rPr lang="en-US" sz="2400">
                <a:solidFill>
                  <a:srgbClr val="000000"/>
                </a:solidFill>
                <a:latin typeface="Arial" panose="020B0604020202020204" pitchFamily="34" charset="0"/>
              </a:rPr>
              <a:t>The defined RelativeLayout parameters are (android:layout_...) : </a:t>
            </a: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width, height, </a:t>
            </a: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below, above </a:t>
            </a: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alignTop, alignParentTop, </a:t>
            </a: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alignBottom, alignParentBottom </a:t>
            </a: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toLeftOf, toRightOf </a:t>
            </a: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padding [Bottom|Left|Right|Top], and </a:t>
            </a: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margin [Bottom|Left|Right|Top]. </a:t>
            </a:r>
          </a:p>
        </p:txBody>
      </p:sp>
      <p:sp>
        <p:nvSpPr>
          <p:cNvPr id="5" name="Rectangle 4"/>
          <p:cNvSpPr/>
          <p:nvPr/>
        </p:nvSpPr>
        <p:spPr>
          <a:xfrm>
            <a:off x="533400" y="5573290"/>
            <a:ext cx="8305800" cy="492443"/>
          </a:xfrm>
          <a:prstGeom prst="rect">
            <a:avLst/>
          </a:prstGeom>
        </p:spPr>
        <p:txBody>
          <a:bodyPr wrap="square">
            <a:spAutoFit/>
          </a:bodyPr>
          <a:lstStyle/>
          <a:p>
            <a:r>
              <a:rPr lang="en-US" sz="1900">
                <a:solidFill>
                  <a:srgbClr val="000000"/>
                </a:solidFill>
                <a:latin typeface="Wingdings 3" panose="05040102010807070707" pitchFamily="18" charset="2"/>
              </a:rPr>
              <a:t></a:t>
            </a:r>
            <a:r>
              <a:rPr lang="en-US" sz="2600" b="1">
                <a:solidFill>
                  <a:srgbClr val="000000"/>
                </a:solidFill>
                <a:latin typeface="Arial" panose="020B0604020202020204" pitchFamily="34" charset="0"/>
              </a:rPr>
              <a:t>android:layout_toLeftOf</a:t>
            </a:r>
            <a:r>
              <a:rPr lang="en-US" sz="2600" b="1" smtClean="0">
                <a:solidFill>
                  <a:srgbClr val="000000"/>
                </a:solidFill>
                <a:latin typeface="Arial" panose="020B0604020202020204" pitchFamily="34" charset="0"/>
              </a:rPr>
              <a:t>=</a:t>
            </a:r>
            <a:r>
              <a:rPr lang="en-US" sz="2600" b="1">
                <a:solidFill>
                  <a:srgbClr val="000000"/>
                </a:solidFill>
                <a:latin typeface="Arial" panose="020B0604020202020204" pitchFamily="34" charset="0"/>
              </a:rPr>
              <a:t> </a:t>
            </a:r>
            <a:r>
              <a:rPr lang="en-US" sz="2600" b="1" smtClean="0">
                <a:solidFill>
                  <a:srgbClr val="000000"/>
                </a:solidFill>
                <a:latin typeface="Arial" panose="020B0604020202020204" pitchFamily="34" charset="0"/>
              </a:rPr>
              <a:t>"@+</a:t>
            </a:r>
            <a:r>
              <a:rPr lang="en-US" sz="2600" b="1">
                <a:solidFill>
                  <a:srgbClr val="000000"/>
                </a:solidFill>
                <a:latin typeface="Arial" panose="020B0604020202020204" pitchFamily="34" charset="0"/>
              </a:rPr>
              <a:t>id/my_button" </a:t>
            </a:r>
            <a:endParaRPr lang="en-US" sz="2600">
              <a:solidFill>
                <a:srgbClr val="000000"/>
              </a:solidFill>
              <a:latin typeface="Arial" panose="020B0604020202020204" pitchFamily="34" charset="0"/>
            </a:endParaRPr>
          </a:p>
        </p:txBody>
      </p:sp>
    </p:spTree>
    <p:extLst>
      <p:ext uri="{BB962C8B-B14F-4D97-AF65-F5344CB8AC3E}">
        <p14:creationId xmlns:p14="http://schemas.microsoft.com/office/powerpoint/2010/main" val="31380951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37</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457200" y="1030508"/>
            <a:ext cx="2640466" cy="461665"/>
          </a:xfrm>
          <a:prstGeom prst="rect">
            <a:avLst/>
          </a:prstGeom>
        </p:spPr>
        <p:txBody>
          <a:bodyPr wrap="none">
            <a:spAutoFit/>
          </a:bodyPr>
          <a:lstStyle/>
          <a:p>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cs typeface="Arial" panose="020B0604020202020204" pitchFamily="34" charset="0"/>
              </a:rPr>
              <a:t>RelativeLayout:</a:t>
            </a:r>
            <a:endParaRPr lang="en-US" sz="240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287241" y="1557480"/>
            <a:ext cx="3821675" cy="4233719"/>
          </a:xfrm>
          <a:prstGeom prst="rect">
            <a:avLst/>
          </a:prstGeom>
        </p:spPr>
      </p:pic>
      <p:pic>
        <p:nvPicPr>
          <p:cNvPr id="7" name="Picture 6"/>
          <p:cNvPicPr>
            <a:picLocks noChangeAspect="1"/>
          </p:cNvPicPr>
          <p:nvPr/>
        </p:nvPicPr>
        <p:blipFill>
          <a:blip r:embed="rId4"/>
          <a:stretch>
            <a:fillRect/>
          </a:stretch>
        </p:blipFill>
        <p:spPr>
          <a:xfrm>
            <a:off x="5123386" y="581919"/>
            <a:ext cx="3657600" cy="3711545"/>
          </a:xfrm>
          <a:prstGeom prst="rect">
            <a:avLst/>
          </a:prstGeom>
        </p:spPr>
      </p:pic>
      <p:pic>
        <p:nvPicPr>
          <p:cNvPr id="8" name="Picture 7"/>
          <p:cNvPicPr>
            <a:picLocks noChangeAspect="1"/>
          </p:cNvPicPr>
          <p:nvPr/>
        </p:nvPicPr>
        <p:blipFill>
          <a:blip r:embed="rId5"/>
          <a:stretch>
            <a:fillRect/>
          </a:stretch>
        </p:blipFill>
        <p:spPr>
          <a:xfrm>
            <a:off x="4724400" y="4534401"/>
            <a:ext cx="3276600" cy="1982782"/>
          </a:xfrm>
          <a:prstGeom prst="rect">
            <a:avLst/>
          </a:prstGeom>
        </p:spPr>
      </p:pic>
    </p:spTree>
    <p:extLst>
      <p:ext uri="{BB962C8B-B14F-4D97-AF65-F5344CB8AC3E}">
        <p14:creationId xmlns:p14="http://schemas.microsoft.com/office/powerpoint/2010/main" val="12092419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38</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457200" y="1030508"/>
            <a:ext cx="2640466" cy="461665"/>
          </a:xfrm>
          <a:prstGeom prst="rect">
            <a:avLst/>
          </a:prstGeom>
        </p:spPr>
        <p:txBody>
          <a:bodyPr wrap="none">
            <a:spAutoFit/>
          </a:bodyPr>
          <a:lstStyle/>
          <a:p>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cs typeface="Arial" panose="020B0604020202020204" pitchFamily="34" charset="0"/>
              </a:rPr>
              <a:t>RelativeLayout:</a:t>
            </a:r>
            <a:endParaRPr lang="en-US" sz="2400">
              <a:latin typeface="Arial" panose="020B0604020202020204" pitchFamily="34" charset="0"/>
              <a:cs typeface="Arial" panose="020B0604020202020204" pitchFamily="34" charset="0"/>
            </a:endParaRPr>
          </a:p>
        </p:txBody>
      </p:sp>
      <p:sp>
        <p:nvSpPr>
          <p:cNvPr id="2" name="Rectangle 1"/>
          <p:cNvSpPr/>
          <p:nvPr/>
        </p:nvSpPr>
        <p:spPr>
          <a:xfrm>
            <a:off x="633310" y="1492173"/>
            <a:ext cx="8336390" cy="937949"/>
          </a:xfrm>
          <a:prstGeom prst="rect">
            <a:avLst/>
          </a:prstGeom>
        </p:spPr>
        <p:txBody>
          <a:bodyPr wrap="square">
            <a:spAutoFit/>
          </a:bodyPr>
          <a:lstStyle/>
          <a:p>
            <a:pPr>
              <a:lnSpc>
                <a:spcPct val="120000"/>
              </a:lnSpc>
            </a:pPr>
            <a:r>
              <a:rPr lang="en-US" sz="2400">
                <a:solidFill>
                  <a:srgbClr val="000000"/>
                </a:solidFill>
                <a:latin typeface="Wingdings 3" panose="05040102010807070707" pitchFamily="18" charset="2"/>
              </a:rPr>
              <a:t></a:t>
            </a:r>
            <a:r>
              <a:rPr lang="en-US" sz="2400" b="1">
                <a:solidFill>
                  <a:srgbClr val="000000"/>
                </a:solidFill>
                <a:latin typeface="Arial" panose="020B0604020202020204" pitchFamily="34" charset="0"/>
              </a:rPr>
              <a:t>RelativeLayout </a:t>
            </a:r>
            <a:r>
              <a:rPr lang="en-US" sz="2400">
                <a:solidFill>
                  <a:srgbClr val="000000"/>
                </a:solidFill>
                <a:latin typeface="Arial" panose="020B0604020202020204" pitchFamily="34" charset="0"/>
              </a:rPr>
              <a:t>places widgets based on their relationship to other widgets in the container and the parent container. </a:t>
            </a:r>
          </a:p>
        </p:txBody>
      </p:sp>
      <p:pic>
        <p:nvPicPr>
          <p:cNvPr id="5" name="Picture 4"/>
          <p:cNvPicPr>
            <a:picLocks noChangeAspect="1"/>
          </p:cNvPicPr>
          <p:nvPr/>
        </p:nvPicPr>
        <p:blipFill>
          <a:blip r:embed="rId3"/>
          <a:stretch>
            <a:fillRect/>
          </a:stretch>
        </p:blipFill>
        <p:spPr>
          <a:xfrm>
            <a:off x="709657" y="2957095"/>
            <a:ext cx="8004852" cy="2691353"/>
          </a:xfrm>
          <a:prstGeom prst="rect">
            <a:avLst/>
          </a:prstGeom>
        </p:spPr>
      </p:pic>
    </p:spTree>
    <p:extLst>
      <p:ext uri="{BB962C8B-B14F-4D97-AF65-F5344CB8AC3E}">
        <p14:creationId xmlns:p14="http://schemas.microsoft.com/office/powerpoint/2010/main" val="34327173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39</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457200" y="1030508"/>
            <a:ext cx="6114110" cy="461665"/>
          </a:xfrm>
          <a:prstGeom prst="rect">
            <a:avLst/>
          </a:prstGeom>
        </p:spPr>
        <p:txBody>
          <a:bodyPr wrap="none">
            <a:spAutoFit/>
          </a:bodyPr>
          <a:lstStyle/>
          <a:p>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cs typeface="Arial" panose="020B0604020202020204" pitchFamily="34" charset="0"/>
              </a:rPr>
              <a:t>RelativeLayout: </a:t>
            </a:r>
            <a:r>
              <a:rPr lang="en-US" sz="2400" b="1"/>
              <a:t>-Referring to the </a:t>
            </a:r>
            <a:r>
              <a:rPr lang="en-US" sz="2400" b="1" smtClean="0"/>
              <a:t>container</a:t>
            </a:r>
            <a:endParaRPr lang="en-US" sz="240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505776" y="2514448"/>
            <a:ext cx="8400486" cy="3949728"/>
          </a:xfrm>
          <a:prstGeom prst="rect">
            <a:avLst/>
          </a:prstGeom>
        </p:spPr>
      </p:pic>
      <p:sp>
        <p:nvSpPr>
          <p:cNvPr id="7" name="Rectangle 6"/>
          <p:cNvSpPr/>
          <p:nvPr/>
        </p:nvSpPr>
        <p:spPr>
          <a:xfrm>
            <a:off x="675992" y="1436638"/>
            <a:ext cx="8230270" cy="1154162"/>
          </a:xfrm>
          <a:prstGeom prst="rect">
            <a:avLst/>
          </a:prstGeom>
        </p:spPr>
        <p:txBody>
          <a:bodyPr wrap="square">
            <a:spAutoFit/>
          </a:bodyPr>
          <a:lstStyle/>
          <a:p>
            <a:r>
              <a:rPr lang="en-US" sz="1700">
                <a:solidFill>
                  <a:srgbClr val="000000"/>
                </a:solidFill>
                <a:latin typeface="Wingdings 3" panose="05040102010807070707" pitchFamily="18" charset="2"/>
              </a:rPr>
              <a:t></a:t>
            </a:r>
            <a:r>
              <a:rPr lang="en-US" sz="2300">
                <a:solidFill>
                  <a:srgbClr val="000000"/>
                </a:solidFill>
                <a:latin typeface="Arial" panose="020B0604020202020204" pitchFamily="34" charset="0"/>
              </a:rPr>
              <a:t>Some positioning XML (boolean) properties mapping a widget according to its location </a:t>
            </a:r>
            <a:r>
              <a:rPr lang="en-US" sz="2300" b="1">
                <a:solidFill>
                  <a:srgbClr val="000000"/>
                </a:solidFill>
                <a:latin typeface="Arial" panose="020B0604020202020204" pitchFamily="34" charset="0"/>
              </a:rPr>
              <a:t>respect to the parent’s place </a:t>
            </a:r>
            <a:r>
              <a:rPr lang="en-US" sz="2300">
                <a:solidFill>
                  <a:srgbClr val="000000"/>
                </a:solidFill>
                <a:latin typeface="Arial" panose="020B0604020202020204" pitchFamily="34" charset="0"/>
              </a:rPr>
              <a:t>are: </a:t>
            </a:r>
          </a:p>
        </p:txBody>
      </p:sp>
    </p:spTree>
    <p:extLst>
      <p:ext uri="{BB962C8B-B14F-4D97-AF65-F5344CB8AC3E}">
        <p14:creationId xmlns:p14="http://schemas.microsoft.com/office/powerpoint/2010/main" val="5927611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4</a:t>
            </a:fld>
            <a:endParaRPr lang="en-US"/>
          </a:p>
        </p:txBody>
      </p:sp>
      <p:grpSp>
        <p:nvGrpSpPr>
          <p:cNvPr id="18" name="Group 17"/>
          <p:cNvGrpSpPr/>
          <p:nvPr/>
        </p:nvGrpSpPr>
        <p:grpSpPr>
          <a:xfrm>
            <a:off x="304800" y="4572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1.2 View class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479320" y="942185"/>
            <a:ext cx="8512279" cy="4698017"/>
          </a:xfrm>
          <a:prstGeom prst="rect">
            <a:avLst/>
          </a:prstGeom>
        </p:spPr>
        <p:txBody>
          <a:bodyPr wrap="square">
            <a:spAutoFit/>
          </a:bodyPr>
          <a:lstStyle/>
          <a:p>
            <a:pPr>
              <a:lnSpc>
                <a:spcPct val="120000"/>
              </a:lnSpc>
            </a:pPr>
            <a:r>
              <a:rPr lang="en-US" sz="2800">
                <a:solidFill>
                  <a:srgbClr val="000000"/>
                </a:solidFill>
                <a:latin typeface="Wingdings 3" panose="05040102010807070707" pitchFamily="18" charset="2"/>
              </a:rPr>
              <a:t></a:t>
            </a:r>
            <a:r>
              <a:rPr lang="en-US" sz="2800">
                <a:solidFill>
                  <a:srgbClr val="000000"/>
                </a:solidFill>
                <a:latin typeface="Arial" panose="020B0604020202020204" pitchFamily="34" charset="0"/>
              </a:rPr>
              <a:t>The View class represents the basic building block for user interface components. </a:t>
            </a:r>
          </a:p>
          <a:p>
            <a:pPr lvl="1">
              <a:lnSpc>
                <a:spcPct val="120000"/>
              </a:lnSpc>
            </a:pPr>
            <a:r>
              <a:rPr lang="en-US" sz="2800">
                <a:solidFill>
                  <a:srgbClr val="000000"/>
                </a:solidFill>
                <a:latin typeface="Wingdings 3" panose="05040102010807070707" pitchFamily="18" charset="2"/>
              </a:rPr>
              <a:t></a:t>
            </a:r>
            <a:r>
              <a:rPr lang="en-US" sz="2800">
                <a:solidFill>
                  <a:srgbClr val="000000"/>
                </a:solidFill>
                <a:latin typeface="Arial" panose="020B0604020202020204" pitchFamily="34" charset="0"/>
              </a:rPr>
              <a:t>a rectangular area on the screen </a:t>
            </a:r>
          </a:p>
          <a:p>
            <a:pPr lvl="1">
              <a:lnSpc>
                <a:spcPct val="120000"/>
              </a:lnSpc>
            </a:pPr>
            <a:r>
              <a:rPr lang="en-US" sz="2800">
                <a:solidFill>
                  <a:srgbClr val="000000"/>
                </a:solidFill>
                <a:latin typeface="Wingdings 3" panose="05040102010807070707" pitchFamily="18" charset="2"/>
              </a:rPr>
              <a:t></a:t>
            </a:r>
            <a:r>
              <a:rPr lang="en-US" sz="2800">
                <a:solidFill>
                  <a:srgbClr val="000000"/>
                </a:solidFill>
                <a:latin typeface="Arial" panose="020B0604020202020204" pitchFamily="34" charset="0"/>
              </a:rPr>
              <a:t>responsible for drawing and event handling. </a:t>
            </a:r>
          </a:p>
          <a:p>
            <a:pPr>
              <a:lnSpc>
                <a:spcPct val="120000"/>
              </a:lnSpc>
            </a:pPr>
            <a:r>
              <a:rPr lang="en-US" sz="2800">
                <a:solidFill>
                  <a:srgbClr val="000000"/>
                </a:solidFill>
                <a:latin typeface="Wingdings 3" panose="05040102010807070707" pitchFamily="18" charset="2"/>
              </a:rPr>
              <a:t></a:t>
            </a:r>
            <a:r>
              <a:rPr lang="en-US" sz="2800">
                <a:solidFill>
                  <a:srgbClr val="000000"/>
                </a:solidFill>
                <a:latin typeface="Arial" panose="020B0604020202020204" pitchFamily="34" charset="0"/>
              </a:rPr>
              <a:t>is the base class for widgets </a:t>
            </a:r>
          </a:p>
          <a:p>
            <a:pPr>
              <a:lnSpc>
                <a:spcPct val="120000"/>
              </a:lnSpc>
            </a:pPr>
            <a:r>
              <a:rPr lang="en-US" sz="2800">
                <a:solidFill>
                  <a:srgbClr val="000000"/>
                </a:solidFill>
                <a:latin typeface="Wingdings 3" panose="05040102010807070707" pitchFamily="18" charset="2"/>
              </a:rPr>
              <a:t></a:t>
            </a:r>
            <a:r>
              <a:rPr lang="en-US" sz="2800">
                <a:solidFill>
                  <a:srgbClr val="000000"/>
                </a:solidFill>
                <a:latin typeface="Arial" panose="020B0604020202020204" pitchFamily="34" charset="0"/>
              </a:rPr>
              <a:t>The ViewGroup subclass is the base class for layouts </a:t>
            </a:r>
          </a:p>
          <a:p>
            <a:pPr lvl="1">
              <a:lnSpc>
                <a:spcPct val="120000"/>
              </a:lnSpc>
            </a:pPr>
            <a:r>
              <a:rPr lang="en-US" sz="2800">
                <a:solidFill>
                  <a:srgbClr val="000000"/>
                </a:solidFill>
                <a:latin typeface="Wingdings 3" panose="05040102010807070707" pitchFamily="18" charset="2"/>
              </a:rPr>
              <a:t></a:t>
            </a:r>
            <a:r>
              <a:rPr lang="en-US" sz="2800">
                <a:solidFill>
                  <a:srgbClr val="000000"/>
                </a:solidFill>
                <a:latin typeface="Arial" panose="020B0604020202020204" pitchFamily="34" charset="0"/>
              </a:rPr>
              <a:t>invisible containers that hold other Views </a:t>
            </a:r>
          </a:p>
          <a:p>
            <a:pPr lvl="1">
              <a:lnSpc>
                <a:spcPct val="120000"/>
              </a:lnSpc>
            </a:pPr>
            <a:r>
              <a:rPr lang="en-US" sz="2800">
                <a:solidFill>
                  <a:srgbClr val="000000"/>
                </a:solidFill>
                <a:latin typeface="Wingdings 3" panose="05040102010807070707" pitchFamily="18" charset="2"/>
              </a:rPr>
              <a:t></a:t>
            </a:r>
            <a:r>
              <a:rPr lang="en-US" sz="2800">
                <a:solidFill>
                  <a:srgbClr val="000000"/>
                </a:solidFill>
                <a:latin typeface="Arial" panose="020B0604020202020204" pitchFamily="34" charset="0"/>
              </a:rPr>
              <a:t>and define inside views layout properties. </a:t>
            </a:r>
          </a:p>
        </p:txBody>
      </p:sp>
    </p:spTree>
    <p:extLst>
      <p:ext uri="{BB962C8B-B14F-4D97-AF65-F5344CB8AC3E}">
        <p14:creationId xmlns:p14="http://schemas.microsoft.com/office/powerpoint/2010/main" val="23341285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40</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457200" y="1030508"/>
            <a:ext cx="6281143" cy="461665"/>
          </a:xfrm>
          <a:prstGeom prst="rect">
            <a:avLst/>
          </a:prstGeom>
        </p:spPr>
        <p:txBody>
          <a:bodyPr wrap="none">
            <a:spAutoFit/>
          </a:bodyPr>
          <a:lstStyle/>
          <a:p>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cs typeface="Arial" panose="020B0604020202020204" pitchFamily="34" charset="0"/>
              </a:rPr>
              <a:t>RelativeLayout:</a:t>
            </a:r>
            <a:r>
              <a:rPr lang="en-US" sz="2400" b="1"/>
              <a:t> –Referring to other widgets </a:t>
            </a:r>
            <a:endParaRPr lang="en-US" sz="2400"/>
          </a:p>
        </p:txBody>
      </p:sp>
      <p:sp>
        <p:nvSpPr>
          <p:cNvPr id="2" name="Rectangle 1"/>
          <p:cNvSpPr/>
          <p:nvPr/>
        </p:nvSpPr>
        <p:spPr>
          <a:xfrm>
            <a:off x="669064" y="1492173"/>
            <a:ext cx="8170135" cy="978729"/>
          </a:xfrm>
          <a:prstGeom prst="rect">
            <a:avLst/>
          </a:prstGeom>
        </p:spPr>
        <p:txBody>
          <a:bodyPr wrap="square">
            <a:spAutoFit/>
          </a:bodyPr>
          <a:lstStyle/>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The following properties manage positioning of a widget </a:t>
            </a:r>
            <a:r>
              <a:rPr lang="en-US" sz="2400" b="1">
                <a:solidFill>
                  <a:srgbClr val="000000"/>
                </a:solidFill>
                <a:latin typeface="Arial" panose="020B0604020202020204" pitchFamily="34" charset="0"/>
              </a:rPr>
              <a:t>respect to other widgets: </a:t>
            </a:r>
            <a:endParaRPr lang="en-US" sz="2400">
              <a:solidFill>
                <a:srgbClr val="000000"/>
              </a:solidFill>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669064" y="2590800"/>
            <a:ext cx="8091765" cy="2897946"/>
          </a:xfrm>
          <a:prstGeom prst="rect">
            <a:avLst/>
          </a:prstGeom>
        </p:spPr>
      </p:pic>
    </p:spTree>
    <p:extLst>
      <p:ext uri="{BB962C8B-B14F-4D97-AF65-F5344CB8AC3E}">
        <p14:creationId xmlns:p14="http://schemas.microsoft.com/office/powerpoint/2010/main" val="3882554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41</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457200" y="1030508"/>
            <a:ext cx="6281143" cy="461665"/>
          </a:xfrm>
          <a:prstGeom prst="rect">
            <a:avLst/>
          </a:prstGeom>
        </p:spPr>
        <p:txBody>
          <a:bodyPr wrap="none">
            <a:spAutoFit/>
          </a:bodyPr>
          <a:lstStyle/>
          <a:p>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cs typeface="Arial" panose="020B0604020202020204" pitchFamily="34" charset="0"/>
              </a:rPr>
              <a:t>RelativeLayout:</a:t>
            </a:r>
            <a:r>
              <a:rPr lang="en-US" sz="2400" b="1"/>
              <a:t> –Referring to other widgets </a:t>
            </a:r>
            <a:endParaRPr lang="en-US" sz="2400"/>
          </a:p>
        </p:txBody>
      </p:sp>
      <p:pic>
        <p:nvPicPr>
          <p:cNvPr id="4" name="Picture 3"/>
          <p:cNvPicPr>
            <a:picLocks noChangeAspect="1"/>
          </p:cNvPicPr>
          <p:nvPr/>
        </p:nvPicPr>
        <p:blipFill>
          <a:blip r:embed="rId3"/>
          <a:stretch>
            <a:fillRect/>
          </a:stretch>
        </p:blipFill>
        <p:spPr>
          <a:xfrm>
            <a:off x="633310" y="1557481"/>
            <a:ext cx="8250880" cy="4157519"/>
          </a:xfrm>
          <a:prstGeom prst="rect">
            <a:avLst/>
          </a:prstGeom>
        </p:spPr>
      </p:pic>
    </p:spTree>
    <p:extLst>
      <p:ext uri="{BB962C8B-B14F-4D97-AF65-F5344CB8AC3E}">
        <p14:creationId xmlns:p14="http://schemas.microsoft.com/office/powerpoint/2010/main" val="1998597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42</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457200" y="1030508"/>
            <a:ext cx="6281143" cy="461665"/>
          </a:xfrm>
          <a:prstGeom prst="rect">
            <a:avLst/>
          </a:prstGeom>
        </p:spPr>
        <p:txBody>
          <a:bodyPr wrap="none">
            <a:spAutoFit/>
          </a:bodyPr>
          <a:lstStyle/>
          <a:p>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cs typeface="Arial" panose="020B0604020202020204" pitchFamily="34" charset="0"/>
              </a:rPr>
              <a:t>RelativeLayout:</a:t>
            </a:r>
            <a:r>
              <a:rPr lang="en-US" sz="2400" b="1"/>
              <a:t> –Referring to other widgets </a:t>
            </a:r>
            <a:endParaRPr lang="en-US" sz="2400"/>
          </a:p>
        </p:txBody>
      </p:sp>
      <p:sp>
        <p:nvSpPr>
          <p:cNvPr id="2" name="Rectangle 1"/>
          <p:cNvSpPr/>
          <p:nvPr/>
        </p:nvSpPr>
        <p:spPr>
          <a:xfrm>
            <a:off x="620574" y="1508519"/>
            <a:ext cx="8371026" cy="4524315"/>
          </a:xfrm>
          <a:prstGeom prst="rect">
            <a:avLst/>
          </a:prstGeom>
        </p:spPr>
        <p:txBody>
          <a:bodyPr wrap="square">
            <a:spAutoFit/>
          </a:bodyPr>
          <a:lstStyle/>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In order to use Relative Notation in Properties you need to consistently: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1.Put identifiers (</a:t>
            </a:r>
            <a:r>
              <a:rPr lang="en-US" sz="2400" b="1">
                <a:solidFill>
                  <a:srgbClr val="000000"/>
                </a:solidFill>
                <a:latin typeface="Arial" panose="020B0604020202020204" pitchFamily="34" charset="0"/>
              </a:rPr>
              <a:t>android:id </a:t>
            </a:r>
            <a:r>
              <a:rPr lang="en-US" sz="2400">
                <a:solidFill>
                  <a:srgbClr val="000000"/>
                </a:solidFill>
                <a:latin typeface="Arial" panose="020B0604020202020204" pitchFamily="34" charset="0"/>
              </a:rPr>
              <a:t>attributes) on </a:t>
            </a:r>
            <a:r>
              <a:rPr lang="en-US" sz="2400" i="1">
                <a:solidFill>
                  <a:srgbClr val="000000"/>
                </a:solidFill>
                <a:latin typeface="Arial" panose="020B0604020202020204" pitchFamily="34" charset="0"/>
              </a:rPr>
              <a:t>all elements</a:t>
            </a:r>
            <a:r>
              <a:rPr lang="en-US" sz="2400">
                <a:solidFill>
                  <a:srgbClr val="000000"/>
                </a:solidFill>
                <a:latin typeface="Arial" panose="020B0604020202020204" pitchFamily="34" charset="0"/>
              </a:rPr>
              <a:t>t hat you will need to address.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2.Syntax is: </a:t>
            </a:r>
            <a:r>
              <a:rPr lang="en-US" sz="2400" b="1">
                <a:solidFill>
                  <a:srgbClr val="000000"/>
                </a:solidFill>
                <a:latin typeface="Arial" panose="020B0604020202020204" pitchFamily="34" charset="0"/>
              </a:rPr>
              <a:t>@+id/...</a:t>
            </a:r>
            <a:r>
              <a:rPr lang="en-US" sz="2400">
                <a:solidFill>
                  <a:srgbClr val="000000"/>
                </a:solidFill>
                <a:latin typeface="Arial" panose="020B0604020202020204" pitchFamily="34" charset="0"/>
              </a:rPr>
              <a:t>(for instance an EditText box could be XML called: </a:t>
            </a:r>
            <a:r>
              <a:rPr lang="en-US" sz="2400" b="1">
                <a:solidFill>
                  <a:srgbClr val="000000"/>
                </a:solidFill>
                <a:latin typeface="Arial" panose="020B0604020202020204" pitchFamily="34" charset="0"/>
              </a:rPr>
              <a:t>android:id=</a:t>
            </a:r>
            <a:r>
              <a:rPr lang="en-US" sz="2400" b="1" i="1">
                <a:solidFill>
                  <a:srgbClr val="000000"/>
                </a:solidFill>
                <a:latin typeface="Arial" panose="020B0604020202020204" pitchFamily="34" charset="0"/>
              </a:rPr>
              <a:t>"@+id/ediUserName"</a:t>
            </a:r>
            <a:r>
              <a:rPr lang="en-US" sz="2400">
                <a:solidFill>
                  <a:srgbClr val="000000"/>
                </a:solidFill>
                <a:latin typeface="Arial" panose="020B0604020202020204" pitchFamily="34" charset="0"/>
              </a:rPr>
              <a:t>)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3.Reference other widgets using the same identifier value (</a:t>
            </a:r>
            <a:r>
              <a:rPr lang="en-US" sz="2400" b="1">
                <a:solidFill>
                  <a:srgbClr val="000000"/>
                </a:solidFill>
                <a:latin typeface="Arial" panose="020B0604020202020204" pitchFamily="34" charset="0"/>
              </a:rPr>
              <a:t>@+id/...</a:t>
            </a:r>
            <a:r>
              <a:rPr lang="en-US" sz="2400">
                <a:solidFill>
                  <a:srgbClr val="000000"/>
                </a:solidFill>
                <a:latin typeface="Arial" panose="020B0604020202020204" pitchFamily="34" charset="0"/>
              </a:rPr>
              <a:t>) already given to a widget. For instance a control below the EditText box could say: </a:t>
            </a:r>
            <a:r>
              <a:rPr lang="en-US" sz="2400" b="1">
                <a:solidFill>
                  <a:srgbClr val="000000"/>
                </a:solidFill>
                <a:latin typeface="Arial" panose="020B0604020202020204" pitchFamily="34" charset="0"/>
              </a:rPr>
              <a:t>android:layout_below=</a:t>
            </a:r>
            <a:r>
              <a:rPr lang="en-US" sz="2400" b="1" i="1">
                <a:solidFill>
                  <a:srgbClr val="000000"/>
                </a:solidFill>
                <a:latin typeface="Arial" panose="020B0604020202020204" pitchFamily="34" charset="0"/>
              </a:rPr>
              <a:t>"@+id/ediUserName" </a:t>
            </a:r>
            <a:endParaRPr lang="en-US" sz="2400">
              <a:solidFill>
                <a:srgbClr val="000000"/>
              </a:solidFill>
              <a:latin typeface="Arial" panose="020B0604020202020204" pitchFamily="34" charset="0"/>
            </a:endParaRPr>
          </a:p>
        </p:txBody>
      </p:sp>
    </p:spTree>
    <p:extLst>
      <p:ext uri="{BB962C8B-B14F-4D97-AF65-F5344CB8AC3E}">
        <p14:creationId xmlns:p14="http://schemas.microsoft.com/office/powerpoint/2010/main" val="40313991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43</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457200" y="1030508"/>
            <a:ext cx="3794629" cy="461665"/>
          </a:xfrm>
          <a:prstGeom prst="rect">
            <a:avLst/>
          </a:prstGeom>
        </p:spPr>
        <p:txBody>
          <a:bodyPr wrap="none">
            <a:spAutoFit/>
          </a:bodyPr>
          <a:lstStyle/>
          <a:p>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cs typeface="Arial" panose="020B0604020202020204" pitchFamily="34" charset="0"/>
              </a:rPr>
              <a:t>RelativeLayout:</a:t>
            </a:r>
            <a:r>
              <a:rPr lang="en-US" sz="2400" b="1"/>
              <a:t> </a:t>
            </a:r>
            <a:r>
              <a:rPr lang="en-US" sz="2400" b="1" smtClean="0"/>
              <a:t>Example</a:t>
            </a:r>
            <a:endParaRPr lang="en-US" sz="2400"/>
          </a:p>
        </p:txBody>
      </p:sp>
      <p:pic>
        <p:nvPicPr>
          <p:cNvPr id="4" name="Picture 3"/>
          <p:cNvPicPr>
            <a:picLocks noChangeAspect="1"/>
          </p:cNvPicPr>
          <p:nvPr/>
        </p:nvPicPr>
        <p:blipFill>
          <a:blip r:embed="rId3"/>
          <a:stretch>
            <a:fillRect/>
          </a:stretch>
        </p:blipFill>
        <p:spPr>
          <a:xfrm>
            <a:off x="420670" y="1464463"/>
            <a:ext cx="8368447" cy="5003011"/>
          </a:xfrm>
          <a:prstGeom prst="rect">
            <a:avLst/>
          </a:prstGeom>
        </p:spPr>
      </p:pic>
    </p:spTree>
    <p:extLst>
      <p:ext uri="{BB962C8B-B14F-4D97-AF65-F5344CB8AC3E}">
        <p14:creationId xmlns:p14="http://schemas.microsoft.com/office/powerpoint/2010/main" val="42927950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44</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457200" y="1030508"/>
            <a:ext cx="3794629" cy="461665"/>
          </a:xfrm>
          <a:prstGeom prst="rect">
            <a:avLst/>
          </a:prstGeom>
        </p:spPr>
        <p:txBody>
          <a:bodyPr wrap="none">
            <a:spAutoFit/>
          </a:bodyPr>
          <a:lstStyle/>
          <a:p>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cs typeface="Arial" panose="020B0604020202020204" pitchFamily="34" charset="0"/>
              </a:rPr>
              <a:t>RelativeLayout:</a:t>
            </a:r>
            <a:r>
              <a:rPr lang="en-US" sz="2400" b="1"/>
              <a:t> </a:t>
            </a:r>
            <a:r>
              <a:rPr lang="en-US" sz="2400" b="1" smtClean="0"/>
              <a:t>Example</a:t>
            </a:r>
            <a:endParaRPr lang="en-US" sz="2400"/>
          </a:p>
        </p:txBody>
      </p:sp>
      <p:pic>
        <p:nvPicPr>
          <p:cNvPr id="5" name="Picture 4"/>
          <p:cNvPicPr>
            <a:picLocks noChangeAspect="1"/>
          </p:cNvPicPr>
          <p:nvPr/>
        </p:nvPicPr>
        <p:blipFill>
          <a:blip r:embed="rId3"/>
          <a:stretch>
            <a:fillRect/>
          </a:stretch>
        </p:blipFill>
        <p:spPr>
          <a:xfrm>
            <a:off x="1066800" y="2219325"/>
            <a:ext cx="7115175" cy="4248150"/>
          </a:xfrm>
          <a:prstGeom prst="rect">
            <a:avLst/>
          </a:prstGeom>
        </p:spPr>
      </p:pic>
      <p:sp>
        <p:nvSpPr>
          <p:cNvPr id="7" name="Rectangle 6"/>
          <p:cNvSpPr/>
          <p:nvPr/>
        </p:nvSpPr>
        <p:spPr>
          <a:xfrm>
            <a:off x="204787" y="1492173"/>
            <a:ext cx="8839200" cy="446276"/>
          </a:xfrm>
          <a:prstGeom prst="rect">
            <a:avLst/>
          </a:prstGeom>
        </p:spPr>
        <p:txBody>
          <a:bodyPr wrap="square">
            <a:spAutoFit/>
          </a:bodyPr>
          <a:lstStyle/>
          <a:p>
            <a:r>
              <a:rPr lang="en-US" sz="2300">
                <a:solidFill>
                  <a:srgbClr val="000000"/>
                </a:solidFill>
                <a:latin typeface="Arial" panose="020B0604020202020204" pitchFamily="34" charset="0"/>
              </a:rPr>
              <a:t>Use the </a:t>
            </a:r>
            <a:r>
              <a:rPr lang="en-US" sz="2300" b="1">
                <a:solidFill>
                  <a:srgbClr val="000000"/>
                </a:solidFill>
                <a:latin typeface="Arial" panose="020B0604020202020204" pitchFamily="34" charset="0"/>
              </a:rPr>
              <a:t>Eclipse ADT Layout </a:t>
            </a:r>
            <a:r>
              <a:rPr lang="en-US" sz="2300" b="1" smtClean="0">
                <a:solidFill>
                  <a:srgbClr val="000000"/>
                </a:solidFill>
                <a:latin typeface="Arial" panose="020B0604020202020204" pitchFamily="34" charset="0"/>
              </a:rPr>
              <a:t>Editor </a:t>
            </a:r>
            <a:r>
              <a:rPr lang="en-US" sz="2300" smtClean="0">
                <a:solidFill>
                  <a:srgbClr val="000000"/>
                </a:solidFill>
                <a:latin typeface="Arial" panose="020B0604020202020204" pitchFamily="34" charset="0"/>
              </a:rPr>
              <a:t>for </a:t>
            </a:r>
            <a:r>
              <a:rPr lang="en-US" sz="2300">
                <a:solidFill>
                  <a:srgbClr val="000000"/>
                </a:solidFill>
                <a:latin typeface="Arial" panose="020B0604020202020204" pitchFamily="34" charset="0"/>
              </a:rPr>
              <a:t>laying out </a:t>
            </a:r>
            <a:r>
              <a:rPr lang="en-US" sz="2300" i="1">
                <a:solidFill>
                  <a:srgbClr val="000000"/>
                </a:solidFill>
                <a:latin typeface="Arial" panose="020B0604020202020204" pitchFamily="34" charset="0"/>
              </a:rPr>
              <a:t>RelativeLayouts </a:t>
            </a:r>
            <a:endParaRPr lang="en-US" sz="2300">
              <a:solidFill>
                <a:srgbClr val="000000"/>
              </a:solidFill>
              <a:latin typeface="Arial" panose="020B0604020202020204" pitchFamily="34" charset="0"/>
            </a:endParaRPr>
          </a:p>
        </p:txBody>
      </p:sp>
    </p:spTree>
    <p:extLst>
      <p:ext uri="{BB962C8B-B14F-4D97-AF65-F5344CB8AC3E}">
        <p14:creationId xmlns:p14="http://schemas.microsoft.com/office/powerpoint/2010/main" val="19657019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45</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457200" y="1030508"/>
            <a:ext cx="2775119" cy="461665"/>
          </a:xfrm>
          <a:prstGeom prst="rect">
            <a:avLst/>
          </a:prstGeom>
        </p:spPr>
        <p:txBody>
          <a:bodyPr wrap="none">
            <a:spAutoFit/>
          </a:bodyPr>
          <a:lstStyle/>
          <a:p>
            <a:r>
              <a:rPr lang="en-US" sz="2400" smtClean="0">
                <a:solidFill>
                  <a:srgbClr val="000000"/>
                </a:solidFill>
                <a:latin typeface="Wingdings 3" panose="05040102010807070707" pitchFamily="18" charset="2"/>
              </a:rPr>
              <a:t></a:t>
            </a:r>
            <a:r>
              <a:rPr lang="en-US" sz="2400" b="1" smtClean="0">
                <a:solidFill>
                  <a:srgbClr val="000000"/>
                </a:solidFill>
                <a:latin typeface="Arial" panose="020B0604020202020204" pitchFamily="34" charset="0"/>
                <a:cs typeface="Arial" panose="020B0604020202020204" pitchFamily="34" charset="0"/>
              </a:rPr>
              <a:t>AbsoluteLayout:</a:t>
            </a:r>
            <a:endParaRPr lang="en-US" sz="2400"/>
          </a:p>
        </p:txBody>
      </p:sp>
      <p:sp>
        <p:nvSpPr>
          <p:cNvPr id="2" name="Rectangle 1"/>
          <p:cNvSpPr/>
          <p:nvPr/>
        </p:nvSpPr>
        <p:spPr>
          <a:xfrm>
            <a:off x="612528" y="1457537"/>
            <a:ext cx="8379072" cy="1865126"/>
          </a:xfrm>
          <a:prstGeom prst="rect">
            <a:avLst/>
          </a:prstGeom>
        </p:spPr>
        <p:txBody>
          <a:bodyPr wrap="square">
            <a:spAutoFit/>
          </a:bodyPr>
          <a:lstStyle/>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A layout that lets you specify exact locations (x/y coordinates) of its children. Absolute layouts are less flexible and harder to maintain than other types of layouts without absolute positioning. </a:t>
            </a:r>
          </a:p>
        </p:txBody>
      </p:sp>
      <p:pic>
        <p:nvPicPr>
          <p:cNvPr id="4" name="Picture 3"/>
          <p:cNvPicPr>
            <a:picLocks noChangeAspect="1"/>
          </p:cNvPicPr>
          <p:nvPr/>
        </p:nvPicPr>
        <p:blipFill>
          <a:blip r:embed="rId3"/>
          <a:stretch>
            <a:fillRect/>
          </a:stretch>
        </p:blipFill>
        <p:spPr>
          <a:xfrm>
            <a:off x="838200" y="3322663"/>
            <a:ext cx="2895003" cy="3144812"/>
          </a:xfrm>
          <a:prstGeom prst="rect">
            <a:avLst/>
          </a:prstGeom>
        </p:spPr>
      </p:pic>
      <p:pic>
        <p:nvPicPr>
          <p:cNvPr id="8" name="Picture 7"/>
          <p:cNvPicPr>
            <a:picLocks noChangeAspect="1"/>
          </p:cNvPicPr>
          <p:nvPr/>
        </p:nvPicPr>
        <p:blipFill>
          <a:blip r:embed="rId4"/>
          <a:stretch>
            <a:fillRect/>
          </a:stretch>
        </p:blipFill>
        <p:spPr>
          <a:xfrm>
            <a:off x="3958875" y="3429000"/>
            <a:ext cx="4656131" cy="2530882"/>
          </a:xfrm>
          <a:prstGeom prst="rect">
            <a:avLst/>
          </a:prstGeom>
        </p:spPr>
      </p:pic>
    </p:spTree>
    <p:extLst>
      <p:ext uri="{BB962C8B-B14F-4D97-AF65-F5344CB8AC3E}">
        <p14:creationId xmlns:p14="http://schemas.microsoft.com/office/powerpoint/2010/main" val="18749812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46</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1.6 Common layouts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7" name="Rectangle 6"/>
          <p:cNvSpPr/>
          <p:nvPr/>
        </p:nvSpPr>
        <p:spPr>
          <a:xfrm>
            <a:off x="479321" y="983507"/>
            <a:ext cx="8333424" cy="2308324"/>
          </a:xfrm>
          <a:prstGeom prst="rect">
            <a:avLst/>
          </a:prstGeom>
        </p:spPr>
        <p:txBody>
          <a:bodyPr wrap="square">
            <a:spAutoFit/>
          </a:bodyPr>
          <a:lstStyle/>
          <a:p>
            <a:pPr>
              <a:lnSpc>
                <a:spcPct val="120000"/>
              </a:lnSpc>
            </a:pPr>
            <a:r>
              <a:rPr lang="en-US" sz="2400" b="1">
                <a:solidFill>
                  <a:srgbClr val="000000"/>
                </a:solidFill>
                <a:latin typeface="Wingdings 3" panose="05040102010807070707" pitchFamily="18" charset="2"/>
              </a:rPr>
              <a:t></a:t>
            </a:r>
            <a:r>
              <a:rPr lang="en-US" sz="2400" b="1">
                <a:solidFill>
                  <a:srgbClr val="000000"/>
                </a:solidFill>
                <a:latin typeface="Arial" panose="020B0604020202020204" pitchFamily="34" charset="0"/>
              </a:rPr>
              <a:t>Designing Complex Uis </a:t>
            </a: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LinearLayout is the most common modeling tool. </a:t>
            </a: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Generally, complex UI designs result from the combination of simpler nested boxes that show their inner pieces using a horizontal or vertical orientation. </a:t>
            </a:r>
          </a:p>
        </p:txBody>
      </p:sp>
      <p:sp>
        <p:nvSpPr>
          <p:cNvPr id="9" name="Rectangle 8"/>
          <p:cNvSpPr/>
          <p:nvPr/>
        </p:nvSpPr>
        <p:spPr>
          <a:xfrm>
            <a:off x="325332" y="3441729"/>
            <a:ext cx="8610600" cy="3194721"/>
          </a:xfrm>
          <a:prstGeom prst="rect">
            <a:avLst/>
          </a:prstGeom>
          <a:ln>
            <a:noFill/>
          </a:ln>
        </p:spPr>
        <p:txBody>
          <a:bodyPr wrap="square">
            <a:spAutoFit/>
          </a:bodyPr>
          <a:lstStyle/>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1.LinearLayout (the box model), </a:t>
            </a: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2.RelativeLayout (a rule-based model), and </a:t>
            </a: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3.TableLayout (the grid model), along with </a:t>
            </a: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4.ScrollView, a container designed to assist with implementing scrolling containers. </a:t>
            </a: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5.Other (ListView, GridView, WebView, MapView,…) discussed later </a:t>
            </a:r>
          </a:p>
        </p:txBody>
      </p:sp>
      <p:sp>
        <p:nvSpPr>
          <p:cNvPr id="10" name="Rectangle 9"/>
          <p:cNvSpPr/>
          <p:nvPr/>
        </p:nvSpPr>
        <p:spPr>
          <a:xfrm>
            <a:off x="451362" y="3080877"/>
            <a:ext cx="8921238" cy="492443"/>
          </a:xfrm>
          <a:prstGeom prst="rect">
            <a:avLst/>
          </a:prstGeom>
        </p:spPr>
        <p:txBody>
          <a:bodyPr wrap="square">
            <a:spAutoFit/>
          </a:bodyPr>
          <a:lstStyle/>
          <a:p>
            <a:pPr marL="457200" indent="-457200">
              <a:buFont typeface="Wingdings" panose="05000000000000000000" pitchFamily="2" charset="2"/>
              <a:buChar char="Ø"/>
            </a:pPr>
            <a:r>
              <a:rPr lang="en-US" sz="2600">
                <a:solidFill>
                  <a:srgbClr val="FF0000"/>
                </a:solidFill>
                <a:latin typeface="Arial" panose="020B0604020202020204" pitchFamily="34" charset="0"/>
              </a:rPr>
              <a:t>Summary of Commonly-used Android containers </a:t>
            </a:r>
          </a:p>
        </p:txBody>
      </p:sp>
    </p:spTree>
    <p:extLst>
      <p:ext uri="{BB962C8B-B14F-4D97-AF65-F5344CB8AC3E}">
        <p14:creationId xmlns:p14="http://schemas.microsoft.com/office/powerpoint/2010/main" val="16646579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47</a:t>
            </a:fld>
            <a:endParaRPr lang="en-US"/>
          </a:p>
        </p:txBody>
      </p:sp>
      <p:grpSp>
        <p:nvGrpSpPr>
          <p:cNvPr id="2" name="Group 1"/>
          <p:cNvGrpSpPr/>
          <p:nvPr/>
        </p:nvGrpSpPr>
        <p:grpSpPr>
          <a:xfrm>
            <a:off x="304800" y="457200"/>
            <a:ext cx="4724400" cy="508000"/>
            <a:chOff x="1371600" y="1016000"/>
            <a:chExt cx="4724400" cy="508000"/>
          </a:xfrm>
        </p:grpSpPr>
        <p:sp>
          <p:nvSpPr>
            <p:cNvPr id="3" name="AutoShape 51"/>
            <p:cNvSpPr>
              <a:spLocks noChangeArrowheads="1"/>
            </p:cNvSpPr>
            <p:nvPr/>
          </p:nvSpPr>
          <p:spPr bwMode="gray">
            <a:xfrm>
              <a:off x="1676400" y="1016000"/>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solidFill>
                    <a:prstClr val="black"/>
                  </a:solidFill>
                </a:rPr>
                <a:t>2. </a:t>
              </a:r>
              <a:r>
                <a:rPr lang="en-US" sz="2400" b="1">
                  <a:solidFill>
                    <a:prstClr val="black"/>
                  </a:solidFill>
                </a:rPr>
                <a:t>Types of event </a:t>
              </a:r>
              <a:r>
                <a:rPr lang="en-US" sz="2400" b="1" smtClean="0">
                  <a:solidFill>
                    <a:prstClr val="black"/>
                  </a:solidFill>
                </a:rPr>
                <a:t>programming</a:t>
              </a:r>
              <a:endParaRPr lang="en-US" sz="2400" b="1" kern="0" smtClean="0">
                <a:solidFill>
                  <a:srgbClr val="000000"/>
                </a:solidFill>
                <a:latin typeface="Arial" panose="020B0604020202020204" pitchFamily="34" charset="0"/>
              </a:endParaRPr>
            </a:p>
          </p:txBody>
        </p:sp>
        <p:grpSp>
          <p:nvGrpSpPr>
            <p:cNvPr id="4" name="Group 60"/>
            <p:cNvGrpSpPr>
              <a:grpSpLocks/>
            </p:cNvGrpSpPr>
            <p:nvPr/>
          </p:nvGrpSpPr>
          <p:grpSpPr bwMode="auto">
            <a:xfrm>
              <a:off x="1371600" y="1096963"/>
              <a:ext cx="381000" cy="381000"/>
              <a:chOff x="2078" y="1680"/>
              <a:chExt cx="1615" cy="1615"/>
            </a:xfrm>
          </p:grpSpPr>
          <p:sp>
            <p:nvSpPr>
              <p:cNvPr id="5"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7" name="Oval 62"/>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8" name="Oval 63"/>
              <p:cNvSpPr>
                <a:spLocks noChangeArrowheads="1"/>
              </p:cNvSpPr>
              <p:nvPr/>
            </p:nvSpPr>
            <p:spPr bwMode="gray">
              <a:xfrm>
                <a:off x="2254" y="1856"/>
                <a:ext cx="1262" cy="1264"/>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9" name="Oval 64"/>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0" name="Oval 65"/>
              <p:cNvSpPr>
                <a:spLocks noChangeArrowheads="1"/>
              </p:cNvSpPr>
              <p:nvPr/>
            </p:nvSpPr>
            <p:spPr bwMode="gray">
              <a:xfrm>
                <a:off x="2337" y="1939"/>
                <a:ext cx="1096" cy="1098"/>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1" name="Oval 66"/>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grpSp>
      </p:grpSp>
      <p:grpSp>
        <p:nvGrpSpPr>
          <p:cNvPr id="12" name="Group 11"/>
          <p:cNvGrpSpPr/>
          <p:nvPr/>
        </p:nvGrpSpPr>
        <p:grpSpPr>
          <a:xfrm>
            <a:off x="684642" y="11430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2.1 Onclick  in XML</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18" name="Group 17"/>
          <p:cNvGrpSpPr/>
          <p:nvPr/>
        </p:nvGrpSpPr>
        <p:grpSpPr>
          <a:xfrm>
            <a:off x="665018" y="19050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2.2 Inline anonymous listener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24" name="Group 23"/>
          <p:cNvGrpSpPr/>
          <p:nvPr/>
        </p:nvGrpSpPr>
        <p:grpSpPr>
          <a:xfrm>
            <a:off x="663860" y="26924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2.3 Activity is listener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30" name="Group 29"/>
          <p:cNvGrpSpPr/>
          <p:nvPr/>
        </p:nvGrpSpPr>
        <p:grpSpPr>
          <a:xfrm>
            <a:off x="663860" y="3505200"/>
            <a:ext cx="4620576" cy="508000"/>
            <a:chOff x="789624" y="1191463"/>
            <a:chExt cx="4620576" cy="508000"/>
          </a:xfrm>
        </p:grpSpPr>
        <p:sp>
          <p:nvSpPr>
            <p:cNvPr id="31"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2.4 Listener in variable</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2" name="Group 17"/>
            <p:cNvGrpSpPr>
              <a:grpSpLocks/>
            </p:cNvGrpSpPr>
            <p:nvPr/>
          </p:nvGrpSpPr>
          <p:grpSpPr bwMode="auto">
            <a:xfrm>
              <a:off x="789624" y="1295400"/>
              <a:ext cx="353376" cy="272472"/>
              <a:chOff x="1110" y="2656"/>
              <a:chExt cx="1549" cy="1351"/>
            </a:xfrm>
          </p:grpSpPr>
          <p:sp>
            <p:nvSpPr>
              <p:cNvPr id="3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36" name="Group 35"/>
          <p:cNvGrpSpPr/>
          <p:nvPr/>
        </p:nvGrpSpPr>
        <p:grpSpPr>
          <a:xfrm>
            <a:off x="677715" y="4343400"/>
            <a:ext cx="4620576" cy="508000"/>
            <a:chOff x="789624" y="1191463"/>
            <a:chExt cx="4620576" cy="508000"/>
          </a:xfrm>
        </p:grpSpPr>
        <p:sp>
          <p:nvSpPr>
            <p:cNvPr id="37"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2.5 Explicit Listener Class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8" name="Group 17"/>
            <p:cNvGrpSpPr>
              <a:grpSpLocks/>
            </p:cNvGrpSpPr>
            <p:nvPr/>
          </p:nvGrpSpPr>
          <p:grpSpPr bwMode="auto">
            <a:xfrm>
              <a:off x="789624" y="1295400"/>
              <a:ext cx="353376" cy="272472"/>
              <a:chOff x="1110" y="2656"/>
              <a:chExt cx="1549" cy="1351"/>
            </a:xfrm>
          </p:grpSpPr>
          <p:sp>
            <p:nvSpPr>
              <p:cNvPr id="3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1"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42" name="Group 41"/>
          <p:cNvGrpSpPr/>
          <p:nvPr/>
        </p:nvGrpSpPr>
        <p:grpSpPr>
          <a:xfrm>
            <a:off x="698247" y="51054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2.6 View subclassing</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Tree>
    <p:extLst>
      <p:ext uri="{BB962C8B-B14F-4D97-AF65-F5344CB8AC3E}">
        <p14:creationId xmlns:p14="http://schemas.microsoft.com/office/powerpoint/2010/main" val="12893162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48</a:t>
            </a:fld>
            <a:endParaRPr lang="en-US"/>
          </a:p>
        </p:txBody>
      </p:sp>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2.1 Onclick  in XML</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505776" y="976696"/>
            <a:ext cx="8638224" cy="492443"/>
          </a:xfrm>
          <a:prstGeom prst="rect">
            <a:avLst/>
          </a:prstGeom>
        </p:spPr>
        <p:txBody>
          <a:bodyPr wrap="square">
            <a:spAutoFit/>
          </a:bodyPr>
          <a:lstStyle/>
          <a:p>
            <a:r>
              <a:rPr lang="en-US" sz="2600">
                <a:solidFill>
                  <a:srgbClr val="000000"/>
                </a:solidFill>
                <a:latin typeface="Calibri" panose="020F0502020204030204" pitchFamily="34" charset="0"/>
              </a:rPr>
              <a:t>Using onClick view property of view (android:onClick) in xml </a:t>
            </a:r>
          </a:p>
        </p:txBody>
      </p:sp>
      <p:pic>
        <p:nvPicPr>
          <p:cNvPr id="3" name="Picture 2"/>
          <p:cNvPicPr>
            <a:picLocks noChangeAspect="1"/>
          </p:cNvPicPr>
          <p:nvPr/>
        </p:nvPicPr>
        <p:blipFill>
          <a:blip r:embed="rId3"/>
          <a:stretch>
            <a:fillRect/>
          </a:stretch>
        </p:blipFill>
        <p:spPr>
          <a:xfrm>
            <a:off x="2057400" y="1447800"/>
            <a:ext cx="6400800" cy="2570672"/>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889172" y="4062803"/>
            <a:ext cx="5816428" cy="2404672"/>
          </a:xfrm>
          <a:prstGeom prst="rect">
            <a:avLst/>
          </a:prstGeom>
          <a:ln>
            <a:solidFill>
              <a:schemeClr val="tx1"/>
            </a:solidFill>
          </a:ln>
        </p:spPr>
      </p:pic>
    </p:spTree>
    <p:extLst>
      <p:ext uri="{BB962C8B-B14F-4D97-AF65-F5344CB8AC3E}">
        <p14:creationId xmlns:p14="http://schemas.microsoft.com/office/powerpoint/2010/main" val="18629593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49</a:t>
            </a:fld>
            <a:endParaRPr lang="en-US"/>
          </a:p>
        </p:txBody>
      </p:sp>
      <p:grpSp>
        <p:nvGrpSpPr>
          <p:cNvPr id="18" name="Group 17"/>
          <p:cNvGrpSpPr/>
          <p:nvPr/>
        </p:nvGrpSpPr>
        <p:grpSpPr>
          <a:xfrm>
            <a:off x="304800" y="4572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2.2 Inline anonymous listener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505776" y="969275"/>
            <a:ext cx="8365217" cy="1384995"/>
          </a:xfrm>
          <a:prstGeom prst="rect">
            <a:avLst/>
          </a:prstGeom>
        </p:spPr>
        <p:txBody>
          <a:bodyPr wrap="square">
            <a:spAutoFit/>
          </a:bodyPr>
          <a:lstStyle/>
          <a:p>
            <a:r>
              <a:rPr lang="en-US" sz="2800">
                <a:solidFill>
                  <a:srgbClr val="000000"/>
                </a:solidFill>
                <a:latin typeface="Arial" panose="020B0604020202020204" pitchFamily="34" charset="0"/>
              </a:rPr>
              <a:t>•</a:t>
            </a:r>
            <a:r>
              <a:rPr lang="en-US" sz="2800">
                <a:solidFill>
                  <a:srgbClr val="000000"/>
                </a:solidFill>
                <a:latin typeface="Calibri" panose="020F0502020204030204" pitchFamily="34" charset="0"/>
              </a:rPr>
              <a:t>create an anonymous listener </a:t>
            </a:r>
          </a:p>
          <a:p>
            <a:r>
              <a:rPr lang="en-US" sz="2800">
                <a:solidFill>
                  <a:srgbClr val="000000"/>
                </a:solidFill>
                <a:latin typeface="Arial" panose="020B0604020202020204" pitchFamily="34" charset="0"/>
              </a:rPr>
              <a:t>•</a:t>
            </a:r>
            <a:r>
              <a:rPr lang="en-US" sz="2800">
                <a:solidFill>
                  <a:srgbClr val="000000"/>
                </a:solidFill>
                <a:latin typeface="Calibri" panose="020F0502020204030204" pitchFamily="34" charset="0"/>
              </a:rPr>
              <a:t>define and pass it the </a:t>
            </a:r>
            <a:r>
              <a:rPr lang="en-US" sz="2800" smtClean="0">
                <a:solidFill>
                  <a:srgbClr val="000000"/>
                </a:solidFill>
                <a:latin typeface="Calibri" panose="020F0502020204030204" pitchFamily="34" charset="0"/>
              </a:rPr>
              <a:t>setOnClickListener </a:t>
            </a:r>
            <a:r>
              <a:rPr lang="en-US" sz="2800">
                <a:solidFill>
                  <a:srgbClr val="000000"/>
                </a:solidFill>
                <a:latin typeface="Calibri" panose="020F0502020204030204" pitchFamily="34" charset="0"/>
              </a:rPr>
              <a:t>functions in the same step </a:t>
            </a:r>
          </a:p>
        </p:txBody>
      </p:sp>
      <p:pic>
        <p:nvPicPr>
          <p:cNvPr id="3" name="Picture 2"/>
          <p:cNvPicPr>
            <a:picLocks noChangeAspect="1"/>
          </p:cNvPicPr>
          <p:nvPr/>
        </p:nvPicPr>
        <p:blipFill>
          <a:blip r:embed="rId3"/>
          <a:stretch>
            <a:fillRect/>
          </a:stretch>
        </p:blipFill>
        <p:spPr>
          <a:xfrm>
            <a:off x="462616" y="2628433"/>
            <a:ext cx="8415304" cy="2313742"/>
          </a:xfrm>
          <a:prstGeom prst="rect">
            <a:avLst/>
          </a:prstGeom>
        </p:spPr>
      </p:pic>
    </p:spTree>
    <p:extLst>
      <p:ext uri="{BB962C8B-B14F-4D97-AF65-F5344CB8AC3E}">
        <p14:creationId xmlns:p14="http://schemas.microsoft.com/office/powerpoint/2010/main" val="34187033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5</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1.3 Sample UI components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505776" y="1219200"/>
            <a:ext cx="7900358" cy="4800600"/>
          </a:xfrm>
          <a:prstGeom prst="rect">
            <a:avLst/>
          </a:prstGeom>
        </p:spPr>
      </p:pic>
    </p:spTree>
    <p:extLst>
      <p:ext uri="{BB962C8B-B14F-4D97-AF65-F5344CB8AC3E}">
        <p14:creationId xmlns:p14="http://schemas.microsoft.com/office/powerpoint/2010/main" val="640452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50</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2.3 Activity is listener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505776" y="949112"/>
            <a:ext cx="8474936" cy="892552"/>
          </a:xfrm>
          <a:prstGeom prst="rect">
            <a:avLst/>
          </a:prstGeom>
        </p:spPr>
        <p:txBody>
          <a:bodyPr wrap="square">
            <a:spAutoFit/>
          </a:bodyPr>
          <a:lstStyle/>
          <a:p>
            <a:r>
              <a:rPr lang="en-US" sz="2600">
                <a:solidFill>
                  <a:srgbClr val="000000"/>
                </a:solidFill>
                <a:latin typeface="Arial" panose="020B0604020202020204" pitchFamily="34" charset="0"/>
              </a:rPr>
              <a:t>•</a:t>
            </a:r>
            <a:r>
              <a:rPr lang="en-US" sz="2600">
                <a:solidFill>
                  <a:srgbClr val="000000"/>
                </a:solidFill>
                <a:latin typeface="Calibri" panose="020F0502020204030204" pitchFamily="34" charset="0"/>
              </a:rPr>
              <a:t>adding an interface to your base class. </a:t>
            </a:r>
          </a:p>
          <a:p>
            <a:r>
              <a:rPr lang="en-US" sz="2600">
                <a:solidFill>
                  <a:srgbClr val="000000"/>
                </a:solidFill>
                <a:latin typeface="Arial" panose="020B0604020202020204" pitchFamily="34" charset="0"/>
              </a:rPr>
              <a:t>–</a:t>
            </a:r>
            <a:r>
              <a:rPr lang="en-US" sz="2600">
                <a:solidFill>
                  <a:srgbClr val="000000"/>
                </a:solidFill>
                <a:latin typeface="Calibri" panose="020F0502020204030204" pitchFamily="34" charset="0"/>
              </a:rPr>
              <a:t>adding “implements Interfacename” to the class declaration </a:t>
            </a:r>
          </a:p>
        </p:txBody>
      </p:sp>
      <p:pic>
        <p:nvPicPr>
          <p:cNvPr id="3" name="Picture 2"/>
          <p:cNvPicPr>
            <a:picLocks noChangeAspect="1"/>
          </p:cNvPicPr>
          <p:nvPr/>
        </p:nvPicPr>
        <p:blipFill>
          <a:blip r:embed="rId3"/>
          <a:stretch>
            <a:fillRect/>
          </a:stretch>
        </p:blipFill>
        <p:spPr>
          <a:xfrm>
            <a:off x="838200" y="1855519"/>
            <a:ext cx="7239000" cy="4640926"/>
          </a:xfrm>
          <a:prstGeom prst="rect">
            <a:avLst/>
          </a:prstGeom>
        </p:spPr>
      </p:pic>
    </p:spTree>
    <p:extLst>
      <p:ext uri="{BB962C8B-B14F-4D97-AF65-F5344CB8AC3E}">
        <p14:creationId xmlns:p14="http://schemas.microsoft.com/office/powerpoint/2010/main" val="13713765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51</a:t>
            </a:fld>
            <a:endParaRPr lang="en-US"/>
          </a:p>
        </p:txBody>
      </p:sp>
      <p:grpSp>
        <p:nvGrpSpPr>
          <p:cNvPr id="30" name="Group 29"/>
          <p:cNvGrpSpPr/>
          <p:nvPr/>
        </p:nvGrpSpPr>
        <p:grpSpPr>
          <a:xfrm>
            <a:off x="304800" y="457200"/>
            <a:ext cx="4620576" cy="508000"/>
            <a:chOff x="789624" y="1191463"/>
            <a:chExt cx="4620576" cy="508000"/>
          </a:xfrm>
        </p:grpSpPr>
        <p:sp>
          <p:nvSpPr>
            <p:cNvPr id="31"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2.4 Listener in variable</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2" name="Group 17"/>
            <p:cNvGrpSpPr>
              <a:grpSpLocks/>
            </p:cNvGrpSpPr>
            <p:nvPr/>
          </p:nvGrpSpPr>
          <p:grpSpPr bwMode="auto">
            <a:xfrm>
              <a:off x="789624" y="1295400"/>
              <a:ext cx="353376" cy="272472"/>
              <a:chOff x="1110" y="2656"/>
              <a:chExt cx="1549" cy="1351"/>
            </a:xfrm>
          </p:grpSpPr>
          <p:sp>
            <p:nvSpPr>
              <p:cNvPr id="3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3" name="Picture 2"/>
          <p:cNvPicPr>
            <a:picLocks noChangeAspect="1"/>
          </p:cNvPicPr>
          <p:nvPr/>
        </p:nvPicPr>
        <p:blipFill>
          <a:blip r:embed="rId3"/>
          <a:stretch>
            <a:fillRect/>
          </a:stretch>
        </p:blipFill>
        <p:spPr>
          <a:xfrm>
            <a:off x="444684" y="1052981"/>
            <a:ext cx="7518987" cy="5414494"/>
          </a:xfrm>
          <a:prstGeom prst="rect">
            <a:avLst/>
          </a:prstGeom>
        </p:spPr>
      </p:pic>
      <p:sp>
        <p:nvSpPr>
          <p:cNvPr id="2" name="Rectangle 1"/>
          <p:cNvSpPr/>
          <p:nvPr/>
        </p:nvSpPr>
        <p:spPr>
          <a:xfrm>
            <a:off x="4925376" y="1905000"/>
            <a:ext cx="4142424" cy="2554545"/>
          </a:xfrm>
          <a:prstGeom prst="rect">
            <a:avLst/>
          </a:prstGeom>
          <a:ln>
            <a:solidFill>
              <a:schemeClr val="accent2">
                <a:lumMod val="75000"/>
              </a:schemeClr>
            </a:solidFill>
          </a:ln>
        </p:spPr>
        <p:txBody>
          <a:bodyPr wrap="square">
            <a:spAutoFit/>
          </a:bodyPr>
          <a:lstStyle/>
          <a:p>
            <a:r>
              <a:rPr lang="en-US" sz="3200">
                <a:solidFill>
                  <a:srgbClr val="000000"/>
                </a:solidFill>
                <a:latin typeface="Arial" panose="020B0604020202020204" pitchFamily="34" charset="0"/>
              </a:rPr>
              <a:t>•</a:t>
            </a:r>
            <a:r>
              <a:rPr lang="en-US" sz="3200">
                <a:solidFill>
                  <a:srgbClr val="000000"/>
                </a:solidFill>
                <a:latin typeface="Calibri" panose="020F0502020204030204" pitchFamily="34" charset="0"/>
              </a:rPr>
              <a:t>similar to Implements </a:t>
            </a:r>
          </a:p>
          <a:p>
            <a:r>
              <a:rPr lang="en-US" sz="3200">
                <a:solidFill>
                  <a:srgbClr val="000000"/>
                </a:solidFill>
                <a:latin typeface="Arial" panose="020B0604020202020204" pitchFamily="34" charset="0"/>
              </a:rPr>
              <a:t>•</a:t>
            </a:r>
            <a:r>
              <a:rPr lang="en-US" sz="3200">
                <a:solidFill>
                  <a:srgbClr val="000000"/>
                </a:solidFill>
                <a:latin typeface="Calibri" panose="020F0502020204030204" pitchFamily="34" charset="0"/>
              </a:rPr>
              <a:t>don’t add the implementation to class </a:t>
            </a:r>
          </a:p>
          <a:p>
            <a:r>
              <a:rPr lang="en-US" sz="3200">
                <a:solidFill>
                  <a:srgbClr val="000000"/>
                </a:solidFill>
                <a:latin typeface="Arial" panose="020B0604020202020204" pitchFamily="34" charset="0"/>
              </a:rPr>
              <a:t>•</a:t>
            </a:r>
            <a:r>
              <a:rPr lang="en-US" sz="3200">
                <a:solidFill>
                  <a:srgbClr val="000000"/>
                </a:solidFill>
                <a:latin typeface="Calibri" panose="020F0502020204030204" pitchFamily="34" charset="0"/>
              </a:rPr>
              <a:t>hold a reference to the Listener in a variable </a:t>
            </a:r>
          </a:p>
        </p:txBody>
      </p:sp>
    </p:spTree>
    <p:extLst>
      <p:ext uri="{BB962C8B-B14F-4D97-AF65-F5344CB8AC3E}">
        <p14:creationId xmlns:p14="http://schemas.microsoft.com/office/powerpoint/2010/main" val="34104721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52</a:t>
            </a:fld>
            <a:endParaRPr lang="en-US"/>
          </a:p>
        </p:txBody>
      </p:sp>
      <p:grpSp>
        <p:nvGrpSpPr>
          <p:cNvPr id="36" name="Group 35"/>
          <p:cNvGrpSpPr/>
          <p:nvPr/>
        </p:nvGrpSpPr>
        <p:grpSpPr>
          <a:xfrm>
            <a:off x="304800" y="457200"/>
            <a:ext cx="4620576" cy="508000"/>
            <a:chOff x="789624" y="1191463"/>
            <a:chExt cx="4620576" cy="508000"/>
          </a:xfrm>
        </p:grpSpPr>
        <p:sp>
          <p:nvSpPr>
            <p:cNvPr id="37"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2.5 Explicit Listener Class</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8" name="Group 17"/>
            <p:cNvGrpSpPr>
              <a:grpSpLocks/>
            </p:cNvGrpSpPr>
            <p:nvPr/>
          </p:nvGrpSpPr>
          <p:grpSpPr bwMode="auto">
            <a:xfrm>
              <a:off x="789624" y="1295400"/>
              <a:ext cx="353376" cy="272472"/>
              <a:chOff x="1110" y="2656"/>
              <a:chExt cx="1549" cy="1351"/>
            </a:xfrm>
          </p:grpSpPr>
          <p:sp>
            <p:nvSpPr>
              <p:cNvPr id="3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1"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634428" y="1069137"/>
            <a:ext cx="7823772" cy="5360832"/>
          </a:xfrm>
          <a:prstGeom prst="rect">
            <a:avLst/>
          </a:prstGeom>
        </p:spPr>
      </p:pic>
      <p:sp>
        <p:nvSpPr>
          <p:cNvPr id="3" name="Rectangle 2"/>
          <p:cNvSpPr/>
          <p:nvPr/>
        </p:nvSpPr>
        <p:spPr>
          <a:xfrm>
            <a:off x="2667000" y="5468935"/>
            <a:ext cx="6019800" cy="954107"/>
          </a:xfrm>
          <a:prstGeom prst="rect">
            <a:avLst/>
          </a:prstGeom>
          <a:ln>
            <a:solidFill>
              <a:schemeClr val="accent2">
                <a:lumMod val="75000"/>
              </a:schemeClr>
            </a:solidFill>
          </a:ln>
        </p:spPr>
        <p:txBody>
          <a:bodyPr wrap="square">
            <a:spAutoFit/>
          </a:bodyPr>
          <a:lstStyle/>
          <a:p>
            <a:r>
              <a:rPr lang="en-US" sz="2800" smtClean="0">
                <a:solidFill>
                  <a:srgbClr val="000000"/>
                </a:solidFill>
                <a:latin typeface="Arial" panose="020B0604020202020204" pitchFamily="34" charset="0"/>
              </a:rPr>
              <a:t>An </a:t>
            </a:r>
            <a:r>
              <a:rPr lang="en-US" sz="2800" smtClean="0">
                <a:solidFill>
                  <a:srgbClr val="000000"/>
                </a:solidFill>
                <a:latin typeface="Calibri" panose="020F0502020204030204" pitchFamily="34" charset="0"/>
              </a:rPr>
              <a:t>explicit </a:t>
            </a:r>
            <a:r>
              <a:rPr lang="en-US" sz="2800">
                <a:solidFill>
                  <a:srgbClr val="000000"/>
                </a:solidFill>
                <a:latin typeface="Calibri" panose="020F0502020204030204" pitchFamily="34" charset="0"/>
              </a:rPr>
              <a:t>class for the listener, but an anonymous (inlined) listener object </a:t>
            </a:r>
          </a:p>
        </p:txBody>
      </p:sp>
    </p:spTree>
    <p:extLst>
      <p:ext uri="{BB962C8B-B14F-4D97-AF65-F5344CB8AC3E}">
        <p14:creationId xmlns:p14="http://schemas.microsoft.com/office/powerpoint/2010/main" val="4118011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53</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2.6 View subclassing</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471140" y="1069137"/>
            <a:ext cx="8625556" cy="5398338"/>
          </a:xfrm>
          <a:prstGeom prst="rect">
            <a:avLst/>
          </a:prstGeom>
        </p:spPr>
      </p:pic>
    </p:spTree>
    <p:extLst>
      <p:ext uri="{BB962C8B-B14F-4D97-AF65-F5344CB8AC3E}">
        <p14:creationId xmlns:p14="http://schemas.microsoft.com/office/powerpoint/2010/main" val="27797621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54</a:t>
            </a:fld>
            <a:endParaRPr lang="en-US"/>
          </a:p>
        </p:txBody>
      </p:sp>
      <p:sp>
        <p:nvSpPr>
          <p:cNvPr id="43" name="AutoShape 52"/>
          <p:cNvSpPr>
            <a:spLocks noChangeArrowheads="1"/>
          </p:cNvSpPr>
          <p:nvPr/>
        </p:nvSpPr>
        <p:spPr bwMode="gray">
          <a:xfrm>
            <a:off x="2350190" y="492125"/>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eaLnBrk="0" fontAlgn="base" hangingPunct="0">
              <a:spcBef>
                <a:spcPct val="0"/>
              </a:spcBef>
              <a:spcAft>
                <a:spcPct val="0"/>
              </a:spcAft>
            </a:pPr>
            <a:r>
              <a:rPr lang="en-US" sz="2800" b="1"/>
              <a:t>Comparision </a:t>
            </a:r>
            <a:endParaRPr kumimoji="0" lang="en-US" sz="2800" b="1" i="0" u="none" strike="noStrike" kern="0" cap="none" spc="0" normalizeH="0" baseline="0" noProof="0" smtClean="0">
              <a:ln>
                <a:noFill/>
              </a:ln>
              <a:solidFill>
                <a:srgbClr val="000000"/>
              </a:solidFill>
              <a:effectLst/>
              <a:uLnTx/>
              <a:uFillTx/>
              <a:latin typeface="Arial" panose="020B0604020202020204" pitchFamily="34" charset="0"/>
            </a:endParaRPr>
          </a:p>
        </p:txBody>
      </p:sp>
      <p:pic>
        <p:nvPicPr>
          <p:cNvPr id="3" name="Picture 2"/>
          <p:cNvPicPr>
            <a:picLocks noChangeAspect="1"/>
          </p:cNvPicPr>
          <p:nvPr/>
        </p:nvPicPr>
        <p:blipFill>
          <a:blip r:embed="rId3"/>
          <a:stretch>
            <a:fillRect/>
          </a:stretch>
        </p:blipFill>
        <p:spPr>
          <a:xfrm>
            <a:off x="633309" y="1143000"/>
            <a:ext cx="7853363" cy="5181600"/>
          </a:xfrm>
          <a:prstGeom prst="rect">
            <a:avLst/>
          </a:prstGeom>
        </p:spPr>
      </p:pic>
    </p:spTree>
    <p:extLst>
      <p:ext uri="{BB962C8B-B14F-4D97-AF65-F5344CB8AC3E}">
        <p14:creationId xmlns:p14="http://schemas.microsoft.com/office/powerpoint/2010/main" val="29605052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55</a:t>
            </a:fld>
            <a:endParaRPr lang="en-US"/>
          </a:p>
        </p:txBody>
      </p:sp>
      <p:sp>
        <p:nvSpPr>
          <p:cNvPr id="43" name="AutoShape 52"/>
          <p:cNvSpPr>
            <a:spLocks noChangeArrowheads="1"/>
          </p:cNvSpPr>
          <p:nvPr/>
        </p:nvSpPr>
        <p:spPr bwMode="gray">
          <a:xfrm>
            <a:off x="2350190" y="492125"/>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ctr" eaLnBrk="0" fontAlgn="base" hangingPunct="0">
              <a:spcBef>
                <a:spcPct val="0"/>
              </a:spcBef>
              <a:spcAft>
                <a:spcPct val="0"/>
              </a:spcAft>
            </a:pPr>
            <a:r>
              <a:rPr lang="en-US" sz="2800" b="1" smtClean="0"/>
              <a:t>Demo</a:t>
            </a:r>
            <a:endParaRPr kumimoji="0" lang="en-US" sz="2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 name="Rectangle 1"/>
          <p:cNvSpPr/>
          <p:nvPr/>
        </p:nvSpPr>
        <p:spPr>
          <a:xfrm>
            <a:off x="685800" y="1295400"/>
            <a:ext cx="7086600" cy="3711785"/>
          </a:xfrm>
          <a:prstGeom prst="rect">
            <a:avLst/>
          </a:prstGeom>
        </p:spPr>
        <p:txBody>
          <a:bodyPr wrap="square">
            <a:spAutoFit/>
          </a:bodyPr>
          <a:lstStyle/>
          <a:p>
            <a:pPr>
              <a:lnSpc>
                <a:spcPct val="120000"/>
              </a:lnSpc>
            </a:pPr>
            <a:r>
              <a:rPr lang="en-US" sz="2800">
                <a:solidFill>
                  <a:srgbClr val="000000"/>
                </a:solidFill>
                <a:latin typeface="Arial" panose="020B0604020202020204" pitchFamily="34" charset="0"/>
              </a:rPr>
              <a:t>•</a:t>
            </a:r>
            <a:r>
              <a:rPr lang="en-US" sz="2800">
                <a:solidFill>
                  <a:srgbClr val="000000"/>
                </a:solidFill>
                <a:latin typeface="Calibri" panose="020F0502020204030204" pitchFamily="34" charset="0"/>
              </a:rPr>
              <a:t>Simple math calculator </a:t>
            </a:r>
          </a:p>
          <a:p>
            <a:pPr>
              <a:lnSpc>
                <a:spcPct val="120000"/>
              </a:lnSpc>
            </a:pPr>
            <a:r>
              <a:rPr lang="en-US" sz="2800">
                <a:solidFill>
                  <a:srgbClr val="000000"/>
                </a:solidFill>
                <a:latin typeface="Arial" panose="020B0604020202020204" pitchFamily="34" charset="0"/>
              </a:rPr>
              <a:t>–</a:t>
            </a:r>
            <a:r>
              <a:rPr lang="en-US" sz="2800">
                <a:solidFill>
                  <a:srgbClr val="000000"/>
                </a:solidFill>
                <a:latin typeface="Calibri" panose="020F0502020204030204" pitchFamily="34" charset="0"/>
              </a:rPr>
              <a:t>Inline anonymous class </a:t>
            </a:r>
          </a:p>
          <a:p>
            <a:pPr>
              <a:lnSpc>
                <a:spcPct val="120000"/>
              </a:lnSpc>
            </a:pPr>
            <a:r>
              <a:rPr lang="en-US" sz="2800">
                <a:solidFill>
                  <a:srgbClr val="000000"/>
                </a:solidFill>
                <a:latin typeface="Arial" panose="020B0604020202020204" pitchFamily="34" charset="0"/>
              </a:rPr>
              <a:t>–</a:t>
            </a:r>
            <a:r>
              <a:rPr lang="en-US" sz="2800">
                <a:solidFill>
                  <a:srgbClr val="000000"/>
                </a:solidFill>
                <a:latin typeface="Calibri" panose="020F0502020204030204" pitchFamily="34" charset="0"/>
              </a:rPr>
              <a:t>Activity as listener </a:t>
            </a:r>
          </a:p>
          <a:p>
            <a:pPr>
              <a:lnSpc>
                <a:spcPct val="120000"/>
              </a:lnSpc>
            </a:pPr>
            <a:r>
              <a:rPr lang="en-US" sz="2800">
                <a:solidFill>
                  <a:srgbClr val="000000"/>
                </a:solidFill>
                <a:latin typeface="Arial" panose="020B0604020202020204" pitchFamily="34" charset="0"/>
              </a:rPr>
              <a:t>–</a:t>
            </a:r>
            <a:r>
              <a:rPr lang="en-US" sz="2800">
                <a:solidFill>
                  <a:srgbClr val="000000"/>
                </a:solidFill>
                <a:latin typeface="Calibri" panose="020F0502020204030204" pitchFamily="34" charset="0"/>
              </a:rPr>
              <a:t>Variable as listener </a:t>
            </a:r>
          </a:p>
          <a:p>
            <a:pPr>
              <a:lnSpc>
                <a:spcPct val="120000"/>
              </a:lnSpc>
            </a:pPr>
            <a:r>
              <a:rPr lang="en-US" sz="2800">
                <a:solidFill>
                  <a:srgbClr val="000000"/>
                </a:solidFill>
                <a:latin typeface="Arial" panose="020B0604020202020204" pitchFamily="34" charset="0"/>
              </a:rPr>
              <a:t>•</a:t>
            </a:r>
            <a:r>
              <a:rPr lang="en-US" sz="2800">
                <a:solidFill>
                  <a:srgbClr val="000000"/>
                </a:solidFill>
                <a:latin typeface="Calibri" panose="020F0502020204030204" pitchFamily="34" charset="0"/>
              </a:rPr>
              <a:t>Note </a:t>
            </a:r>
          </a:p>
          <a:p>
            <a:pPr>
              <a:lnSpc>
                <a:spcPct val="120000"/>
              </a:lnSpc>
            </a:pPr>
            <a:r>
              <a:rPr lang="en-US" sz="2800">
                <a:solidFill>
                  <a:srgbClr val="000000"/>
                </a:solidFill>
                <a:latin typeface="Arial" panose="020B0604020202020204" pitchFamily="34" charset="0"/>
              </a:rPr>
              <a:t>–</a:t>
            </a:r>
            <a:r>
              <a:rPr lang="en-US" sz="2800" b="1">
                <a:solidFill>
                  <a:srgbClr val="000000"/>
                </a:solidFill>
                <a:latin typeface="Calibri" panose="020F0502020204030204" pitchFamily="34" charset="0"/>
              </a:rPr>
              <a:t>final</a:t>
            </a:r>
            <a:r>
              <a:rPr lang="en-US" sz="2800">
                <a:solidFill>
                  <a:srgbClr val="000000"/>
                </a:solidFill>
                <a:latin typeface="Calibri" panose="020F0502020204030204" pitchFamily="34" charset="0"/>
              </a:rPr>
              <a:t> keyword </a:t>
            </a:r>
          </a:p>
          <a:p>
            <a:pPr>
              <a:lnSpc>
                <a:spcPct val="120000"/>
              </a:lnSpc>
            </a:pPr>
            <a:r>
              <a:rPr lang="en-US" sz="2800" smtClean="0">
                <a:solidFill>
                  <a:srgbClr val="000000"/>
                </a:solidFill>
                <a:latin typeface="Arial" panose="020B0604020202020204" pitchFamily="34" charset="0"/>
              </a:rPr>
              <a:t>	•</a:t>
            </a:r>
            <a:r>
              <a:rPr lang="en-US" sz="2800">
                <a:solidFill>
                  <a:srgbClr val="000000"/>
                </a:solidFill>
                <a:latin typeface="Calibri" panose="020F0502020204030204" pitchFamily="34" charset="0"/>
              </a:rPr>
              <a:t>What does it mean? </a:t>
            </a:r>
          </a:p>
        </p:txBody>
      </p:sp>
    </p:spTree>
    <p:extLst>
      <p:ext uri="{BB962C8B-B14F-4D97-AF65-F5344CB8AC3E}">
        <p14:creationId xmlns:p14="http://schemas.microsoft.com/office/powerpoint/2010/main" val="15988054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56</a:t>
            </a:fld>
            <a:endParaRPr lang="en-US"/>
          </a:p>
        </p:txBody>
      </p:sp>
      <p:grpSp>
        <p:nvGrpSpPr>
          <p:cNvPr id="2" name="Group 1"/>
          <p:cNvGrpSpPr/>
          <p:nvPr/>
        </p:nvGrpSpPr>
        <p:grpSpPr>
          <a:xfrm>
            <a:off x="304800" y="457200"/>
            <a:ext cx="4724400" cy="508000"/>
            <a:chOff x="1752600" y="1625600"/>
            <a:chExt cx="4724400" cy="508000"/>
          </a:xfrm>
        </p:grpSpPr>
        <p:sp>
          <p:nvSpPr>
            <p:cNvPr id="3" name="AutoShape 50"/>
            <p:cNvSpPr>
              <a:spLocks noChangeArrowheads="1"/>
            </p:cNvSpPr>
            <p:nvPr/>
          </p:nvSpPr>
          <p:spPr bwMode="gray">
            <a:xfrm>
              <a:off x="2057400" y="1625600"/>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solidFill>
                    <a:prstClr val="black"/>
                  </a:solidFill>
                </a:rPr>
                <a:t>3. </a:t>
              </a:r>
              <a:r>
                <a:rPr lang="en-US" sz="2400" b="1">
                  <a:solidFill>
                    <a:prstClr val="black"/>
                  </a:solidFill>
                </a:rPr>
                <a:t>Toast &amp; Alert </a:t>
              </a:r>
              <a:r>
                <a:rPr lang="en-US" sz="2400" b="1" smtClean="0">
                  <a:solidFill>
                    <a:prstClr val="black"/>
                  </a:solidFill>
                </a:rPr>
                <a:t>Dialog</a:t>
              </a:r>
              <a:endParaRPr lang="en-US" sz="2400" b="1" kern="0">
                <a:solidFill>
                  <a:srgbClr val="000000"/>
                </a:solidFill>
                <a:latin typeface="Arial" panose="020B0604020202020204" pitchFamily="34" charset="0"/>
              </a:endParaRPr>
            </a:p>
          </p:txBody>
        </p:sp>
        <p:grpSp>
          <p:nvGrpSpPr>
            <p:cNvPr id="4" name="Group 67"/>
            <p:cNvGrpSpPr>
              <a:grpSpLocks/>
            </p:cNvGrpSpPr>
            <p:nvPr/>
          </p:nvGrpSpPr>
          <p:grpSpPr bwMode="auto">
            <a:xfrm>
              <a:off x="1752600" y="1701800"/>
              <a:ext cx="381000" cy="381000"/>
              <a:chOff x="2078" y="1680"/>
              <a:chExt cx="1615" cy="1615"/>
            </a:xfrm>
          </p:grpSpPr>
          <p:sp>
            <p:nvSpPr>
              <p:cNvPr id="5"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7" name="Oval 69"/>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8" name="Oval 70"/>
              <p:cNvSpPr>
                <a:spLocks noChangeArrowheads="1"/>
              </p:cNvSpPr>
              <p:nvPr/>
            </p:nvSpPr>
            <p:spPr bwMode="gray">
              <a:xfrm>
                <a:off x="2254" y="1856"/>
                <a:ext cx="1262" cy="1264"/>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9" name="Oval 71"/>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0" name="Oval 72"/>
              <p:cNvSpPr>
                <a:spLocks noChangeArrowheads="1"/>
              </p:cNvSpPr>
              <p:nvPr/>
            </p:nvSpPr>
            <p:spPr bwMode="gray">
              <a:xfrm>
                <a:off x="2337" y="1939"/>
                <a:ext cx="1096" cy="1098"/>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1" name="Oval 73"/>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grpSp>
      </p:grpSp>
      <p:grpSp>
        <p:nvGrpSpPr>
          <p:cNvPr id="12" name="Group 11"/>
          <p:cNvGrpSpPr/>
          <p:nvPr/>
        </p:nvGrpSpPr>
        <p:grpSpPr>
          <a:xfrm>
            <a:off x="509112" y="11430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3.1 Toast notification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18" name="Group 17"/>
          <p:cNvGrpSpPr/>
          <p:nvPr/>
        </p:nvGrpSpPr>
        <p:grpSpPr>
          <a:xfrm>
            <a:off x="509112" y="18288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3.2 Alert Dialog</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Tree>
    <p:extLst>
      <p:ext uri="{BB962C8B-B14F-4D97-AF65-F5344CB8AC3E}">
        <p14:creationId xmlns:p14="http://schemas.microsoft.com/office/powerpoint/2010/main" val="28249678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57</a:t>
            </a:fld>
            <a:endParaRPr lang="en-US"/>
          </a:p>
        </p:txBody>
      </p:sp>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3.1 Toast notification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388012" y="930564"/>
            <a:ext cx="8603588" cy="2267224"/>
          </a:xfrm>
          <a:prstGeom prst="rect">
            <a:avLst/>
          </a:prstGeom>
        </p:spPr>
        <p:txBody>
          <a:bodyPr wrap="square">
            <a:spAutoFit/>
          </a:bodyPr>
          <a:lstStyle/>
          <a:p>
            <a:pPr>
              <a:lnSpc>
                <a:spcPct val="120000"/>
              </a:lnSpc>
            </a:pPr>
            <a:r>
              <a:rPr lang="en-US" sz="2400" smtClean="0">
                <a:solidFill>
                  <a:srgbClr val="000000"/>
                </a:solidFill>
                <a:latin typeface="Wingdings 3" panose="05040102010807070707" pitchFamily="18" charset="2"/>
              </a:rPr>
              <a:t></a:t>
            </a:r>
            <a:r>
              <a:rPr lang="en-US" sz="2400" smtClean="0">
                <a:solidFill>
                  <a:srgbClr val="000000"/>
                </a:solidFill>
                <a:latin typeface="Arial" panose="020B0604020202020204" pitchFamily="34" charset="0"/>
              </a:rPr>
              <a:t>A </a:t>
            </a:r>
            <a:r>
              <a:rPr lang="en-US" sz="2400">
                <a:solidFill>
                  <a:srgbClr val="000000"/>
                </a:solidFill>
                <a:latin typeface="Arial" panose="020B0604020202020204" pitchFamily="34" charset="0"/>
              </a:rPr>
              <a:t>message that pops up on the surface of the window. </a:t>
            </a: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It only fills the amount of space required for the message. </a:t>
            </a: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The notification automatically fades in and out, and does not accept interaction events. </a:t>
            </a: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can be created and displayed from an Activity or Service. </a:t>
            </a:r>
            <a:endParaRPr lang="en-US" sz="2400">
              <a:solidFill>
                <a:srgbClr val="000000"/>
              </a:solidFill>
              <a:latin typeface="Wingdings 3" panose="05040102010807070707" pitchFamily="18" charset="2"/>
            </a:endParaRPr>
          </a:p>
        </p:txBody>
      </p:sp>
      <p:pic>
        <p:nvPicPr>
          <p:cNvPr id="3" name="Picture 2"/>
          <p:cNvPicPr>
            <a:picLocks noChangeAspect="1"/>
          </p:cNvPicPr>
          <p:nvPr/>
        </p:nvPicPr>
        <p:blipFill>
          <a:blip r:embed="rId3"/>
          <a:stretch>
            <a:fillRect/>
          </a:stretch>
        </p:blipFill>
        <p:spPr>
          <a:xfrm>
            <a:off x="2412311" y="3384831"/>
            <a:ext cx="4120107" cy="2895600"/>
          </a:xfrm>
          <a:prstGeom prst="rect">
            <a:avLst/>
          </a:prstGeom>
        </p:spPr>
      </p:pic>
    </p:spTree>
    <p:extLst>
      <p:ext uri="{BB962C8B-B14F-4D97-AF65-F5344CB8AC3E}">
        <p14:creationId xmlns:p14="http://schemas.microsoft.com/office/powerpoint/2010/main" val="576524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58</a:t>
            </a:fld>
            <a:endParaRPr lang="en-US"/>
          </a:p>
        </p:txBody>
      </p:sp>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3.1 Toast notification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4" name="Rectangle 3"/>
          <p:cNvSpPr/>
          <p:nvPr/>
        </p:nvSpPr>
        <p:spPr>
          <a:xfrm>
            <a:off x="325332" y="962967"/>
            <a:ext cx="8485824" cy="4483535"/>
          </a:xfrm>
          <a:prstGeom prst="rect">
            <a:avLst/>
          </a:prstGeom>
        </p:spPr>
        <p:txBody>
          <a:bodyPr wrap="square">
            <a:spAutoFit/>
          </a:bodyPr>
          <a:lstStyle/>
          <a:p>
            <a:pPr lvl="1">
              <a:lnSpc>
                <a:spcPct val="120000"/>
              </a:lnSpc>
            </a:pPr>
            <a:r>
              <a:rPr lang="en-US" sz="2400" b="1" smtClean="0">
                <a:solidFill>
                  <a:schemeClr val="accent1">
                    <a:lumMod val="75000"/>
                  </a:schemeClr>
                </a:solidFill>
                <a:latin typeface="Arial" panose="020B0604020202020204" pitchFamily="34" charset="0"/>
              </a:rPr>
              <a:t>Toast</a:t>
            </a:r>
            <a:r>
              <a:rPr lang="en-US" sz="2400" smtClean="0">
                <a:solidFill>
                  <a:srgbClr val="000000"/>
                </a:solidFill>
                <a:latin typeface="Arial" panose="020B0604020202020204" pitchFamily="34" charset="0"/>
              </a:rPr>
              <a:t> </a:t>
            </a:r>
            <a:r>
              <a:rPr lang="en-US" sz="2400">
                <a:solidFill>
                  <a:srgbClr val="FF0000"/>
                </a:solidFill>
                <a:latin typeface="Arial" panose="020B0604020202020204" pitchFamily="34" charset="0"/>
              </a:rPr>
              <a:t>toast</a:t>
            </a:r>
            <a:r>
              <a:rPr lang="en-US" sz="2400">
                <a:solidFill>
                  <a:srgbClr val="000000"/>
                </a:solidFill>
                <a:latin typeface="Arial" panose="020B0604020202020204" pitchFamily="34" charset="0"/>
              </a:rPr>
              <a:t>=</a:t>
            </a:r>
            <a:r>
              <a:rPr lang="en-US" sz="2400" b="1">
                <a:solidFill>
                  <a:schemeClr val="accent1">
                    <a:lumMod val="75000"/>
                  </a:schemeClr>
                </a:solidFill>
                <a:latin typeface="Arial" panose="020B0604020202020204" pitchFamily="34" charset="0"/>
              </a:rPr>
              <a:t>Toast</a:t>
            </a:r>
            <a:r>
              <a:rPr lang="en-US" sz="2400">
                <a:solidFill>
                  <a:srgbClr val="000000"/>
                </a:solidFill>
                <a:latin typeface="Arial" panose="020B0604020202020204" pitchFamily="34" charset="0"/>
              </a:rPr>
              <a:t>.</a:t>
            </a:r>
            <a:r>
              <a:rPr lang="en-US" sz="2400" i="1">
                <a:solidFill>
                  <a:srgbClr val="000000"/>
                </a:solidFill>
                <a:latin typeface="Arial" panose="020B0604020202020204" pitchFamily="34" charset="0"/>
              </a:rPr>
              <a:t>makeText(StylesActivity.</a:t>
            </a:r>
            <a:r>
              <a:rPr lang="en-US" sz="2400" b="1" i="1">
                <a:solidFill>
                  <a:srgbClr val="00B050"/>
                </a:solidFill>
                <a:latin typeface="Arial" panose="020B0604020202020204" pitchFamily="34" charset="0"/>
              </a:rPr>
              <a:t>this</a:t>
            </a:r>
            <a:r>
              <a:rPr lang="en-US" sz="2400" b="1" i="1">
                <a:solidFill>
                  <a:srgbClr val="000000"/>
                </a:solidFill>
                <a:latin typeface="Arial" panose="020B0604020202020204" pitchFamily="34" charset="0"/>
              </a:rPr>
              <a:t>, "text", </a:t>
            </a:r>
            <a:r>
              <a:rPr lang="en-US" sz="2400" b="1" i="1" smtClean="0">
                <a:solidFill>
                  <a:srgbClr val="000000"/>
                </a:solidFill>
                <a:latin typeface="Arial" panose="020B0604020202020204" pitchFamily="34" charset="0"/>
              </a:rPr>
              <a:t>				</a:t>
            </a:r>
            <a:r>
              <a:rPr lang="en-US" sz="2400" b="1" smtClean="0">
                <a:solidFill>
                  <a:schemeClr val="accent1">
                    <a:lumMod val="75000"/>
                  </a:schemeClr>
                </a:solidFill>
                <a:latin typeface="Arial" panose="020B0604020202020204" pitchFamily="34" charset="0"/>
              </a:rPr>
              <a:t>Toast</a:t>
            </a:r>
            <a:r>
              <a:rPr lang="en-US" sz="2400" smtClean="0">
                <a:solidFill>
                  <a:srgbClr val="000000"/>
                </a:solidFill>
                <a:latin typeface="Arial" panose="020B0604020202020204" pitchFamily="34" charset="0"/>
              </a:rPr>
              <a:t>.LENGTH_SHORT</a:t>
            </a:r>
            <a:r>
              <a:rPr lang="en-US" sz="2400" b="1" i="1">
                <a:solidFill>
                  <a:srgbClr val="000000"/>
                </a:solidFill>
                <a:latin typeface="Arial" panose="020B0604020202020204" pitchFamily="34" charset="0"/>
              </a:rPr>
              <a:t>); </a:t>
            </a:r>
            <a:endParaRPr lang="en-US" sz="2400">
              <a:solidFill>
                <a:srgbClr val="000000"/>
              </a:solidFill>
              <a:latin typeface="Arial" panose="020B0604020202020204" pitchFamily="34" charset="0"/>
            </a:endParaRPr>
          </a:p>
          <a:p>
            <a:pPr lvl="1">
              <a:lnSpc>
                <a:spcPct val="120000"/>
              </a:lnSpc>
            </a:pPr>
            <a:r>
              <a:rPr lang="en-US" sz="2400" smtClean="0">
                <a:solidFill>
                  <a:srgbClr val="FF0000"/>
                </a:solidFill>
                <a:latin typeface="Arial" panose="020B0604020202020204" pitchFamily="34" charset="0"/>
              </a:rPr>
              <a:t>toast</a:t>
            </a:r>
            <a:r>
              <a:rPr lang="en-US" sz="2400" smtClean="0">
                <a:solidFill>
                  <a:srgbClr val="000000"/>
                </a:solidFill>
                <a:latin typeface="Arial" panose="020B0604020202020204" pitchFamily="34" charset="0"/>
              </a:rPr>
              <a:t>.setGravity(Gravity.</a:t>
            </a:r>
            <a:r>
              <a:rPr lang="en-US" sz="2400" i="1" smtClean="0">
                <a:solidFill>
                  <a:srgbClr val="000000"/>
                </a:solidFill>
                <a:latin typeface="Arial" panose="020B0604020202020204" pitchFamily="34" charset="0"/>
              </a:rPr>
              <a:t>CENTER</a:t>
            </a:r>
            <a:r>
              <a:rPr lang="en-US" sz="2400" i="1">
                <a:solidFill>
                  <a:srgbClr val="000000"/>
                </a:solidFill>
                <a:latin typeface="Arial" panose="020B0604020202020204" pitchFamily="34" charset="0"/>
              </a:rPr>
              <a:t>, 0, 0); </a:t>
            </a:r>
            <a:endParaRPr lang="en-US" sz="2400">
              <a:solidFill>
                <a:srgbClr val="000000"/>
              </a:solidFill>
              <a:latin typeface="Arial" panose="020B0604020202020204" pitchFamily="34" charset="0"/>
            </a:endParaRPr>
          </a:p>
          <a:p>
            <a:pPr lvl="1">
              <a:lnSpc>
                <a:spcPct val="120000"/>
              </a:lnSpc>
            </a:pPr>
            <a:r>
              <a:rPr lang="en-US" sz="2400" smtClean="0">
                <a:solidFill>
                  <a:srgbClr val="FF0000"/>
                </a:solidFill>
                <a:latin typeface="Arial" panose="020B0604020202020204" pitchFamily="34" charset="0"/>
              </a:rPr>
              <a:t>toast</a:t>
            </a:r>
            <a:r>
              <a:rPr lang="en-US" sz="2400" smtClean="0">
                <a:solidFill>
                  <a:srgbClr val="000000"/>
                </a:solidFill>
                <a:latin typeface="Arial" panose="020B0604020202020204" pitchFamily="34" charset="0"/>
              </a:rPr>
              <a:t>.show</a:t>
            </a:r>
            <a:r>
              <a:rPr lang="en-US" sz="2400">
                <a:solidFill>
                  <a:srgbClr val="000000"/>
                </a:solidFill>
                <a:latin typeface="Arial" panose="020B0604020202020204" pitchFamily="34" charset="0"/>
              </a:rPr>
              <a:t>();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Short form </a:t>
            </a:r>
          </a:p>
          <a:p>
            <a:pPr>
              <a:lnSpc>
                <a:spcPct val="120000"/>
              </a:lnSpc>
            </a:pPr>
            <a:r>
              <a:rPr lang="en-US" sz="2400" smtClean="0">
                <a:solidFill>
                  <a:srgbClr val="000000"/>
                </a:solidFill>
                <a:latin typeface="Wingdings 3" panose="05040102010807070707" pitchFamily="18" charset="2"/>
              </a:rPr>
              <a:t>	</a:t>
            </a:r>
            <a:r>
              <a:rPr lang="en-US" sz="2400" b="1" smtClean="0">
                <a:solidFill>
                  <a:schemeClr val="accent1">
                    <a:lumMod val="75000"/>
                  </a:schemeClr>
                </a:solidFill>
                <a:latin typeface="Arial" panose="020B0604020202020204" pitchFamily="34" charset="0"/>
              </a:rPr>
              <a:t>Toast</a:t>
            </a:r>
            <a:r>
              <a:rPr lang="en-US" sz="2400" smtClean="0">
                <a:solidFill>
                  <a:srgbClr val="000000"/>
                </a:solidFill>
                <a:latin typeface="Arial" panose="020B0604020202020204" pitchFamily="34" charset="0"/>
              </a:rPr>
              <a:t>.makeText(context</a:t>
            </a:r>
            <a:r>
              <a:rPr lang="en-US" sz="2400">
                <a:solidFill>
                  <a:srgbClr val="000000"/>
                </a:solidFill>
                <a:latin typeface="Arial" panose="020B0604020202020204" pitchFamily="34" charset="0"/>
              </a:rPr>
              <a:t>, text, duration).show();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Use Application Context or Activity context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2 values for duration: </a:t>
            </a:r>
            <a:r>
              <a:rPr lang="en-US" sz="2400" b="1">
                <a:solidFill>
                  <a:schemeClr val="accent1">
                    <a:lumMod val="75000"/>
                  </a:schemeClr>
                </a:solidFill>
                <a:latin typeface="Arial" panose="020B0604020202020204" pitchFamily="34" charset="0"/>
              </a:rPr>
              <a:t>Toast.LENGTH_SHORT</a:t>
            </a:r>
            <a:r>
              <a:rPr lang="en-US" sz="2400">
                <a:solidFill>
                  <a:srgbClr val="000000"/>
                </a:solidFill>
                <a:latin typeface="Arial" panose="020B0604020202020204" pitchFamily="34" charset="0"/>
              </a:rPr>
              <a:t> to display for a short duration (2 seconds) or </a:t>
            </a:r>
            <a:r>
              <a:rPr lang="en-US" sz="2400" b="1">
                <a:solidFill>
                  <a:schemeClr val="accent1">
                    <a:lumMod val="75000"/>
                  </a:schemeClr>
                </a:solidFill>
                <a:latin typeface="Arial" panose="020B0604020202020204" pitchFamily="34" charset="0"/>
              </a:rPr>
              <a:t>Toast.LENGTH_LONG</a:t>
            </a:r>
            <a:r>
              <a:rPr lang="en-US" sz="2400">
                <a:solidFill>
                  <a:srgbClr val="000000"/>
                </a:solidFill>
                <a:latin typeface="Arial" panose="020B0604020202020204" pitchFamily="34" charset="0"/>
              </a:rPr>
              <a:t> for longer duration (3.5 seconds) </a:t>
            </a:r>
          </a:p>
        </p:txBody>
      </p:sp>
      <p:sp>
        <p:nvSpPr>
          <p:cNvPr id="5" name="Rectangle 4"/>
          <p:cNvSpPr/>
          <p:nvPr/>
        </p:nvSpPr>
        <p:spPr>
          <a:xfrm>
            <a:off x="304800" y="5791200"/>
            <a:ext cx="8617528" cy="461665"/>
          </a:xfrm>
          <a:prstGeom prst="rect">
            <a:avLst/>
          </a:prstGeom>
        </p:spPr>
        <p:txBody>
          <a:bodyPr wrap="square">
            <a:spAutoFit/>
          </a:bodyPr>
          <a:lstStyle/>
          <a:p>
            <a:r>
              <a:rPr lang="en-US" sz="2400" smtClean="0">
                <a:hlinkClick r:id="rId3"/>
              </a:rPr>
              <a:t>http://developer.android.com/guide/topics/ui/notifiers/toasts.html</a:t>
            </a:r>
            <a:r>
              <a:rPr lang="en-US" sz="2400" smtClean="0"/>
              <a:t> </a:t>
            </a:r>
            <a:endParaRPr lang="en-US" sz="2400"/>
          </a:p>
        </p:txBody>
      </p:sp>
      <p:sp>
        <p:nvSpPr>
          <p:cNvPr id="7" name="TextBox 6"/>
          <p:cNvSpPr txBox="1"/>
          <p:nvPr/>
        </p:nvSpPr>
        <p:spPr>
          <a:xfrm>
            <a:off x="3276600" y="5410200"/>
            <a:ext cx="1903406" cy="523220"/>
          </a:xfrm>
          <a:prstGeom prst="rect">
            <a:avLst/>
          </a:prstGeom>
          <a:noFill/>
        </p:spPr>
        <p:txBody>
          <a:bodyPr wrap="none" rtlCol="0">
            <a:spAutoFit/>
          </a:bodyPr>
          <a:lstStyle/>
          <a:p>
            <a:r>
              <a:rPr lang="en-US" sz="2800" b="1" smtClean="0"/>
              <a:t>Read more:</a:t>
            </a:r>
            <a:endParaRPr lang="en-US" sz="2800" b="1"/>
          </a:p>
        </p:txBody>
      </p:sp>
    </p:spTree>
    <p:extLst>
      <p:ext uri="{BB962C8B-B14F-4D97-AF65-F5344CB8AC3E}">
        <p14:creationId xmlns:p14="http://schemas.microsoft.com/office/powerpoint/2010/main" val="3500105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59</a:t>
            </a:fld>
            <a:endParaRPr lang="en-US"/>
          </a:p>
        </p:txBody>
      </p:sp>
      <p:grpSp>
        <p:nvGrpSpPr>
          <p:cNvPr id="18" name="Group 17"/>
          <p:cNvGrpSpPr/>
          <p:nvPr/>
        </p:nvGrpSpPr>
        <p:grpSpPr>
          <a:xfrm>
            <a:off x="304800" y="4572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3.2 Alert Dialog</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3" name="Picture 2"/>
          <p:cNvPicPr>
            <a:picLocks noChangeAspect="1"/>
          </p:cNvPicPr>
          <p:nvPr/>
        </p:nvPicPr>
        <p:blipFill>
          <a:blip r:embed="rId3"/>
          <a:stretch>
            <a:fillRect/>
          </a:stretch>
        </p:blipFill>
        <p:spPr>
          <a:xfrm>
            <a:off x="6019800" y="738909"/>
            <a:ext cx="2899790" cy="3733800"/>
          </a:xfrm>
          <a:prstGeom prst="rect">
            <a:avLst/>
          </a:prstGeom>
        </p:spPr>
      </p:pic>
      <p:sp>
        <p:nvSpPr>
          <p:cNvPr id="4" name="Rectangle 3"/>
          <p:cNvSpPr/>
          <p:nvPr/>
        </p:nvSpPr>
        <p:spPr>
          <a:xfrm>
            <a:off x="346114" y="976696"/>
            <a:ext cx="6207086" cy="4926413"/>
          </a:xfrm>
          <a:prstGeom prst="rect">
            <a:avLst/>
          </a:prstGeom>
        </p:spPr>
        <p:txBody>
          <a:bodyPr wrap="square">
            <a:spAutoFit/>
          </a:bodyPr>
          <a:lstStyle/>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show critical messages to the user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information about our application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Confirm </a:t>
            </a: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Yes/No message dialog </a:t>
            </a: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Yes/No Long Message Dialog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Pick One from a List Dialog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Pick a number of items from a larger set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Progress Dialog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Single choice from a set of choices dialog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A prompt dialog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Custom dialog </a:t>
            </a:r>
          </a:p>
        </p:txBody>
      </p:sp>
    </p:spTree>
    <p:extLst>
      <p:ext uri="{BB962C8B-B14F-4D97-AF65-F5344CB8AC3E}">
        <p14:creationId xmlns:p14="http://schemas.microsoft.com/office/powerpoint/2010/main" val="20399979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6</a:t>
            </a:fld>
            <a:endParaRPr lang="en-US"/>
          </a:p>
        </p:txBody>
      </p:sp>
      <p:grpSp>
        <p:nvGrpSpPr>
          <p:cNvPr id="30" name="Group 29"/>
          <p:cNvGrpSpPr/>
          <p:nvPr/>
        </p:nvGrpSpPr>
        <p:grpSpPr>
          <a:xfrm>
            <a:off x="304800" y="457200"/>
            <a:ext cx="4620576" cy="508000"/>
            <a:chOff x="789624" y="1191463"/>
            <a:chExt cx="4620576" cy="508000"/>
          </a:xfrm>
        </p:grpSpPr>
        <p:sp>
          <p:nvSpPr>
            <p:cNvPr id="31"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1.4 XML layout and attaching</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2" name="Group 17"/>
            <p:cNvGrpSpPr>
              <a:grpSpLocks/>
            </p:cNvGrpSpPr>
            <p:nvPr/>
          </p:nvGrpSpPr>
          <p:grpSpPr bwMode="auto">
            <a:xfrm>
              <a:off x="789624" y="1295400"/>
              <a:ext cx="353376" cy="272472"/>
              <a:chOff x="1110" y="2656"/>
              <a:chExt cx="1549" cy="1351"/>
            </a:xfrm>
          </p:grpSpPr>
          <p:sp>
            <p:nvSpPr>
              <p:cNvPr id="3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TextBox 1"/>
          <p:cNvSpPr txBox="1"/>
          <p:nvPr/>
        </p:nvSpPr>
        <p:spPr>
          <a:xfrm>
            <a:off x="327871" y="990600"/>
            <a:ext cx="3696012" cy="523220"/>
          </a:xfrm>
          <a:prstGeom prst="rect">
            <a:avLst/>
          </a:prstGeom>
          <a:noFill/>
        </p:spPr>
        <p:txBody>
          <a:bodyPr wrap="none" rtlCol="0">
            <a:spAutoFit/>
          </a:bodyPr>
          <a:lstStyle/>
          <a:p>
            <a:r>
              <a:rPr lang="en-US" sz="2800" b="1" smtClean="0"/>
              <a:t>What is an XML layout?</a:t>
            </a:r>
            <a:endParaRPr lang="en-US" sz="2800" b="1"/>
          </a:p>
        </p:txBody>
      </p:sp>
      <p:sp>
        <p:nvSpPr>
          <p:cNvPr id="3" name="Rectangle 2"/>
          <p:cNvSpPr/>
          <p:nvPr/>
        </p:nvSpPr>
        <p:spPr>
          <a:xfrm>
            <a:off x="304800" y="1447800"/>
            <a:ext cx="8638224" cy="5207579"/>
          </a:xfrm>
          <a:prstGeom prst="rect">
            <a:avLst/>
          </a:prstGeom>
        </p:spPr>
        <p:txBody>
          <a:bodyPr wrap="square">
            <a:spAutoFit/>
          </a:bodyPr>
          <a:lstStyle/>
          <a:p>
            <a:pPr>
              <a:lnSpc>
                <a:spcPct val="120000"/>
              </a:lnSpc>
            </a:pPr>
            <a:r>
              <a:rPr lang="en-US" sz="1900">
                <a:solidFill>
                  <a:srgbClr val="000000"/>
                </a:solidFill>
                <a:latin typeface="Wingdings 3" panose="05040102010807070707" pitchFamily="18" charset="2"/>
              </a:rPr>
              <a:t></a:t>
            </a:r>
            <a:r>
              <a:rPr lang="en-US" sz="2600">
                <a:solidFill>
                  <a:srgbClr val="000000"/>
                </a:solidFill>
                <a:latin typeface="Arial" panose="020B0604020202020204" pitchFamily="34" charset="0"/>
              </a:rPr>
              <a:t>An XML-based layout is a specification of the various UI components (widgets) and the relationships to each other –and to their containers –all written I </a:t>
            </a:r>
          </a:p>
          <a:p>
            <a:pPr>
              <a:lnSpc>
                <a:spcPct val="120000"/>
              </a:lnSpc>
            </a:pPr>
            <a:r>
              <a:rPr lang="en-US" sz="1900">
                <a:solidFill>
                  <a:srgbClr val="000000"/>
                </a:solidFill>
                <a:latin typeface="Wingdings 3" panose="05040102010807070707" pitchFamily="18" charset="2"/>
              </a:rPr>
              <a:t></a:t>
            </a:r>
            <a:r>
              <a:rPr lang="en-US" sz="2600">
                <a:solidFill>
                  <a:srgbClr val="000000"/>
                </a:solidFill>
                <a:latin typeface="Arial" panose="020B0604020202020204" pitchFamily="34" charset="0"/>
              </a:rPr>
              <a:t>Android considers XML-based layouts to be resources, and as such layout files are stored in the </a:t>
            </a:r>
            <a:r>
              <a:rPr lang="en-US" sz="2600" b="1">
                <a:solidFill>
                  <a:srgbClr val="000000"/>
                </a:solidFill>
                <a:latin typeface="Arial" panose="020B0604020202020204" pitchFamily="34" charset="0"/>
              </a:rPr>
              <a:t>res/layout</a:t>
            </a:r>
            <a:r>
              <a:rPr lang="en-US" sz="2600">
                <a:solidFill>
                  <a:srgbClr val="000000"/>
                </a:solidFill>
                <a:latin typeface="Arial" panose="020B0604020202020204" pitchFamily="34" charset="0"/>
              </a:rPr>
              <a:t> directory inside your Android project XML format. </a:t>
            </a:r>
          </a:p>
          <a:p>
            <a:pPr>
              <a:lnSpc>
                <a:spcPct val="120000"/>
              </a:lnSpc>
            </a:pPr>
            <a:r>
              <a:rPr lang="en-US" sz="1900">
                <a:solidFill>
                  <a:srgbClr val="000000"/>
                </a:solidFill>
                <a:latin typeface="Wingdings 3" panose="05040102010807070707" pitchFamily="18" charset="2"/>
              </a:rPr>
              <a:t></a:t>
            </a:r>
            <a:r>
              <a:rPr lang="en-US" sz="2600">
                <a:solidFill>
                  <a:srgbClr val="000000"/>
                </a:solidFill>
                <a:latin typeface="Arial" panose="020B0604020202020204" pitchFamily="34" charset="0"/>
              </a:rPr>
              <a:t>You could create Layout XML files using UI tools such as: </a:t>
            </a:r>
          </a:p>
          <a:p>
            <a:pPr lvl="1">
              <a:lnSpc>
                <a:spcPct val="120000"/>
              </a:lnSpc>
            </a:pPr>
            <a:r>
              <a:rPr lang="en-US" sz="1700">
                <a:solidFill>
                  <a:srgbClr val="000000"/>
                </a:solidFill>
                <a:latin typeface="Wingdings 3" panose="05040102010807070707" pitchFamily="18" charset="2"/>
              </a:rPr>
              <a:t></a:t>
            </a:r>
            <a:r>
              <a:rPr lang="en-US" sz="2300">
                <a:solidFill>
                  <a:srgbClr val="000000"/>
                </a:solidFill>
                <a:latin typeface="Arial" panose="020B0604020202020204" pitchFamily="34" charset="0"/>
              </a:rPr>
              <a:t>Eclipse ADT UI Designer (getting better but still…) </a:t>
            </a:r>
          </a:p>
          <a:p>
            <a:pPr lvl="1">
              <a:lnSpc>
                <a:spcPct val="120000"/>
              </a:lnSpc>
            </a:pPr>
            <a:r>
              <a:rPr lang="en-US" sz="1700">
                <a:solidFill>
                  <a:srgbClr val="000000"/>
                </a:solidFill>
                <a:latin typeface="Wingdings 3" panose="05040102010807070707" pitchFamily="18" charset="2"/>
              </a:rPr>
              <a:t></a:t>
            </a:r>
            <a:r>
              <a:rPr lang="en-US" sz="2300">
                <a:solidFill>
                  <a:srgbClr val="000000"/>
                </a:solidFill>
                <a:latin typeface="Arial" panose="020B0604020202020204" pitchFamily="34" charset="0"/>
              </a:rPr>
              <a:t>DroidDraw (to be phased out soon???) </a:t>
            </a:r>
          </a:p>
          <a:p>
            <a:pPr lvl="1">
              <a:lnSpc>
                <a:spcPct val="120000"/>
              </a:lnSpc>
            </a:pPr>
            <a:r>
              <a:rPr lang="en-US" sz="1700">
                <a:solidFill>
                  <a:srgbClr val="000000"/>
                </a:solidFill>
                <a:latin typeface="Wingdings 3" panose="05040102010807070707" pitchFamily="18" charset="2"/>
              </a:rPr>
              <a:t></a:t>
            </a:r>
            <a:r>
              <a:rPr lang="en-US" sz="2300">
                <a:solidFill>
                  <a:srgbClr val="000000"/>
                </a:solidFill>
                <a:latin typeface="Arial" panose="020B0604020202020204" pitchFamily="34" charset="0"/>
              </a:rPr>
              <a:t>Asset Studio (probably the best option, not available yet) </a:t>
            </a:r>
          </a:p>
        </p:txBody>
      </p:sp>
    </p:spTree>
    <p:extLst>
      <p:ext uri="{BB962C8B-B14F-4D97-AF65-F5344CB8AC3E}">
        <p14:creationId xmlns:p14="http://schemas.microsoft.com/office/powerpoint/2010/main" val="18661382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60</a:t>
            </a:fld>
            <a:endParaRPr lang="en-US"/>
          </a:p>
        </p:txBody>
      </p:sp>
      <p:grpSp>
        <p:nvGrpSpPr>
          <p:cNvPr id="18" name="Group 17"/>
          <p:cNvGrpSpPr/>
          <p:nvPr/>
        </p:nvGrpSpPr>
        <p:grpSpPr>
          <a:xfrm>
            <a:off x="304800" y="4572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3.2 Alert Dialog</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633310" y="1069137"/>
            <a:ext cx="8358290" cy="3194721"/>
          </a:xfrm>
          <a:prstGeom prst="rect">
            <a:avLst/>
          </a:prstGeom>
        </p:spPr>
        <p:txBody>
          <a:bodyPr wrap="square">
            <a:spAutoFit/>
          </a:bodyPr>
          <a:lstStyle/>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create an instance of </a:t>
            </a:r>
            <a:r>
              <a:rPr lang="en-US" sz="2400" b="1">
                <a:solidFill>
                  <a:srgbClr val="000000"/>
                </a:solidFill>
                <a:latin typeface="Arial" panose="020B0604020202020204" pitchFamily="34" charset="0"/>
              </a:rPr>
              <a:t>AlertDialog.Builder. </a:t>
            </a:r>
            <a:endParaRPr lang="en-US" sz="2400">
              <a:solidFill>
                <a:srgbClr val="000000"/>
              </a:solidFill>
              <a:latin typeface="Arial" panose="020B0604020202020204" pitchFamily="34" charset="0"/>
            </a:endParaRPr>
          </a:p>
          <a:p>
            <a:pPr lvl="1">
              <a:lnSpc>
                <a:spcPct val="120000"/>
              </a:lnSpc>
            </a:pPr>
            <a:r>
              <a:rPr lang="en-US" sz="2400" smtClean="0">
                <a:solidFill>
                  <a:srgbClr val="000000"/>
                </a:solidFill>
                <a:latin typeface="Wingdings 3" panose="05040102010807070707" pitchFamily="18" charset="2"/>
              </a:rPr>
              <a:t></a:t>
            </a:r>
            <a:r>
              <a:rPr lang="en-US" sz="2400">
                <a:solidFill>
                  <a:srgbClr val="000000"/>
                </a:solidFill>
                <a:latin typeface="Arial" panose="020B0604020202020204" pitchFamily="34" charset="0"/>
              </a:rPr>
              <a:t>activity context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setTitle → Sets the title of the pop-up. Just a String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setMessage → We can add a message. A String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setIcon: passing a Drawable object </a:t>
            </a: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R.drawable.icon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setCancelable (true/flase) </a:t>
            </a:r>
          </a:p>
        </p:txBody>
      </p:sp>
    </p:spTree>
    <p:extLst>
      <p:ext uri="{BB962C8B-B14F-4D97-AF65-F5344CB8AC3E}">
        <p14:creationId xmlns:p14="http://schemas.microsoft.com/office/powerpoint/2010/main" val="7464723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61</a:t>
            </a:fld>
            <a:endParaRPr lang="en-US"/>
          </a:p>
        </p:txBody>
      </p:sp>
      <p:grpSp>
        <p:nvGrpSpPr>
          <p:cNvPr id="18" name="Group 17"/>
          <p:cNvGrpSpPr/>
          <p:nvPr/>
        </p:nvGrpSpPr>
        <p:grpSpPr>
          <a:xfrm>
            <a:off x="304800" y="4572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3.2 Alert Dialog</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479321" y="990551"/>
            <a:ext cx="8409624" cy="4081117"/>
          </a:xfrm>
          <a:prstGeom prst="rect">
            <a:avLst/>
          </a:prstGeom>
        </p:spPr>
        <p:txBody>
          <a:bodyPr wrap="square">
            <a:spAutoFit/>
          </a:bodyPr>
          <a:lstStyle/>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setNegativeButton → add a simple button (cancel button)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setPositiveButton → add a simple button. (OK button)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setNeutralButton → button to perform another functionality other than ok or cancel </a:t>
            </a: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no restrictions on the use of the three buttons, cause the Alert dialog to dismiss </a:t>
            </a:r>
          </a:p>
          <a:p>
            <a:pPr lvl="1">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they can perform the same functionality the difference is just in logical meaning.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setOnCancelListener </a:t>
            </a:r>
          </a:p>
        </p:txBody>
      </p:sp>
    </p:spTree>
    <p:extLst>
      <p:ext uri="{BB962C8B-B14F-4D97-AF65-F5344CB8AC3E}">
        <p14:creationId xmlns:p14="http://schemas.microsoft.com/office/powerpoint/2010/main" val="78918136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62</a:t>
            </a:fld>
            <a:endParaRPr lang="en-US"/>
          </a:p>
        </p:txBody>
      </p:sp>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a:t>3.2 Alert Dialog</a:t>
              </a:r>
              <a:endParaRPr lang="en-US" sz="2400" b="1" kern="0">
                <a:solidFill>
                  <a:srgbClr val="000000"/>
                </a:solidFill>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626468" y="6091535"/>
            <a:ext cx="7765388" cy="461665"/>
          </a:xfrm>
          <a:prstGeom prst="rect">
            <a:avLst/>
          </a:prstGeom>
        </p:spPr>
        <p:txBody>
          <a:bodyPr wrap="square">
            <a:spAutoFit/>
          </a:bodyPr>
          <a:lstStyle/>
          <a:p>
            <a:r>
              <a:rPr lang="en-US" sz="2400">
                <a:hlinkClick r:id="rId3"/>
              </a:rPr>
              <a:t>http://</a:t>
            </a:r>
            <a:r>
              <a:rPr lang="en-US" sz="2400" smtClean="0">
                <a:hlinkClick r:id="rId3"/>
              </a:rPr>
              <a:t>developer.android.com/guide/topics/ui/dialogs.html</a:t>
            </a:r>
            <a:r>
              <a:rPr lang="en-US" sz="2400" smtClean="0"/>
              <a:t> </a:t>
            </a:r>
            <a:endParaRPr lang="en-US" sz="2400"/>
          </a:p>
        </p:txBody>
      </p:sp>
      <p:pic>
        <p:nvPicPr>
          <p:cNvPr id="3" name="Picture 2"/>
          <p:cNvPicPr>
            <a:picLocks noChangeAspect="1"/>
          </p:cNvPicPr>
          <p:nvPr/>
        </p:nvPicPr>
        <p:blipFill>
          <a:blip r:embed="rId4"/>
          <a:stretch>
            <a:fillRect/>
          </a:stretch>
        </p:blipFill>
        <p:spPr>
          <a:xfrm>
            <a:off x="655210" y="1069137"/>
            <a:ext cx="7345790" cy="5069456"/>
          </a:xfrm>
          <a:prstGeom prst="rect">
            <a:avLst/>
          </a:prstGeom>
          <a:ln>
            <a:solidFill>
              <a:srgbClr val="002060"/>
            </a:solidFill>
          </a:ln>
        </p:spPr>
      </p:pic>
      <p:pic>
        <p:nvPicPr>
          <p:cNvPr id="5" name="Picture 4"/>
          <p:cNvPicPr>
            <a:picLocks noChangeAspect="1"/>
          </p:cNvPicPr>
          <p:nvPr/>
        </p:nvPicPr>
        <p:blipFill>
          <a:blip r:embed="rId5"/>
          <a:stretch>
            <a:fillRect/>
          </a:stretch>
        </p:blipFill>
        <p:spPr>
          <a:xfrm>
            <a:off x="5791200" y="4809447"/>
            <a:ext cx="2090737" cy="1294510"/>
          </a:xfrm>
          <a:prstGeom prst="rect">
            <a:avLst/>
          </a:prstGeom>
        </p:spPr>
      </p:pic>
    </p:spTree>
    <p:extLst>
      <p:ext uri="{BB962C8B-B14F-4D97-AF65-F5344CB8AC3E}">
        <p14:creationId xmlns:p14="http://schemas.microsoft.com/office/powerpoint/2010/main" val="8150004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63</a:t>
            </a:fld>
            <a:endParaRPr lang="en-US"/>
          </a:p>
        </p:txBody>
      </p:sp>
      <p:grpSp>
        <p:nvGrpSpPr>
          <p:cNvPr id="2" name="Group 1"/>
          <p:cNvGrpSpPr/>
          <p:nvPr/>
        </p:nvGrpSpPr>
        <p:grpSpPr>
          <a:xfrm>
            <a:off x="273050" y="457200"/>
            <a:ext cx="4756150" cy="508000"/>
            <a:chOff x="196850" y="457200"/>
            <a:chExt cx="4756150" cy="508000"/>
          </a:xfrm>
        </p:grpSpPr>
        <p:sp>
          <p:nvSpPr>
            <p:cNvPr id="3" name="AutoShape 49"/>
            <p:cNvSpPr>
              <a:spLocks noChangeArrowheads="1"/>
            </p:cNvSpPr>
            <p:nvPr/>
          </p:nvSpPr>
          <p:spPr bwMode="gray">
            <a:xfrm>
              <a:off x="533400" y="457200"/>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solidFill>
                    <a:prstClr val="black"/>
                  </a:solidFill>
                </a:rPr>
                <a:t>4. Common controls</a:t>
              </a:r>
              <a:endParaRPr lang="en-US" sz="2400" b="1" kern="0" smtClean="0">
                <a:solidFill>
                  <a:srgbClr val="000000"/>
                </a:solidFill>
                <a:latin typeface="Arial" panose="020B0604020202020204" pitchFamily="34" charset="0"/>
              </a:endParaRPr>
            </a:p>
          </p:txBody>
        </p:sp>
        <p:grpSp>
          <p:nvGrpSpPr>
            <p:cNvPr id="4" name="Group 74"/>
            <p:cNvGrpSpPr>
              <a:grpSpLocks/>
            </p:cNvGrpSpPr>
            <p:nvPr/>
          </p:nvGrpSpPr>
          <p:grpSpPr bwMode="auto">
            <a:xfrm>
              <a:off x="196850" y="541271"/>
              <a:ext cx="381000" cy="381000"/>
              <a:chOff x="2078" y="1680"/>
              <a:chExt cx="1615" cy="1615"/>
            </a:xfrm>
          </p:grpSpPr>
          <p:sp>
            <p:nvSpPr>
              <p:cNvPr id="5"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7" name="Oval 76"/>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8" name="Oval 77"/>
              <p:cNvSpPr>
                <a:spLocks noChangeArrowheads="1"/>
              </p:cNvSpPr>
              <p:nvPr/>
            </p:nvSpPr>
            <p:spPr bwMode="gray">
              <a:xfrm>
                <a:off x="2254" y="1856"/>
                <a:ext cx="1262" cy="1264"/>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9" name="Oval 78"/>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0" name="Oval 79"/>
              <p:cNvSpPr>
                <a:spLocks noChangeArrowheads="1"/>
              </p:cNvSpPr>
              <p:nvPr/>
            </p:nvSpPr>
            <p:spPr bwMode="gray">
              <a:xfrm>
                <a:off x="2337" y="1939"/>
                <a:ext cx="1096" cy="1098"/>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1" name="Oval 80"/>
              <p:cNvSpPr>
                <a:spLocks noChangeArrowheads="1"/>
              </p:cNvSpPr>
              <p:nvPr/>
            </p:nvSpPr>
            <p:spPr bwMode="gray">
              <a:xfrm>
                <a:off x="2337" y="1939"/>
                <a:ext cx="1096" cy="1098"/>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grpSp>
      </p:grpSp>
      <p:grpSp>
        <p:nvGrpSpPr>
          <p:cNvPr id="12" name="Group 11"/>
          <p:cNvGrpSpPr/>
          <p:nvPr/>
        </p:nvGrpSpPr>
        <p:grpSpPr>
          <a:xfrm>
            <a:off x="609515" y="11430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4.1 View</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18" name="Group 17"/>
          <p:cNvGrpSpPr/>
          <p:nvPr/>
        </p:nvGrpSpPr>
        <p:grpSpPr>
          <a:xfrm>
            <a:off x="633803" y="18288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4.2 TextView</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24" name="Group 23"/>
          <p:cNvGrpSpPr/>
          <p:nvPr/>
        </p:nvGrpSpPr>
        <p:grpSpPr>
          <a:xfrm>
            <a:off x="609515" y="25400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4.3 EditText</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30" name="Group 29"/>
          <p:cNvGrpSpPr/>
          <p:nvPr/>
        </p:nvGrpSpPr>
        <p:grpSpPr>
          <a:xfrm>
            <a:off x="602338" y="3200400"/>
            <a:ext cx="4620576" cy="508000"/>
            <a:chOff x="789624" y="1191463"/>
            <a:chExt cx="4620576" cy="508000"/>
          </a:xfrm>
        </p:grpSpPr>
        <p:sp>
          <p:nvSpPr>
            <p:cNvPr id="31"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4.4 Button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2" name="Group 17"/>
            <p:cNvGrpSpPr>
              <a:grpSpLocks/>
            </p:cNvGrpSpPr>
            <p:nvPr/>
          </p:nvGrpSpPr>
          <p:grpSpPr bwMode="auto">
            <a:xfrm>
              <a:off x="789624" y="1295400"/>
              <a:ext cx="353376" cy="272472"/>
              <a:chOff x="1110" y="2656"/>
              <a:chExt cx="1549" cy="1351"/>
            </a:xfrm>
          </p:grpSpPr>
          <p:sp>
            <p:nvSpPr>
              <p:cNvPr id="3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36" name="Group 35"/>
          <p:cNvGrpSpPr/>
          <p:nvPr/>
        </p:nvGrpSpPr>
        <p:grpSpPr>
          <a:xfrm>
            <a:off x="637224" y="3918528"/>
            <a:ext cx="4620576" cy="508000"/>
            <a:chOff x="789624" y="1191463"/>
            <a:chExt cx="4620576" cy="508000"/>
          </a:xfrm>
        </p:grpSpPr>
        <p:sp>
          <p:nvSpPr>
            <p:cNvPr id="37"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4.5 Checkbox</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8" name="Group 17"/>
            <p:cNvGrpSpPr>
              <a:grpSpLocks/>
            </p:cNvGrpSpPr>
            <p:nvPr/>
          </p:nvGrpSpPr>
          <p:grpSpPr bwMode="auto">
            <a:xfrm>
              <a:off x="789624" y="1295400"/>
              <a:ext cx="353376" cy="272472"/>
              <a:chOff x="1110" y="2656"/>
              <a:chExt cx="1549" cy="1351"/>
            </a:xfrm>
          </p:grpSpPr>
          <p:sp>
            <p:nvSpPr>
              <p:cNvPr id="3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1"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42" name="Group 41"/>
          <p:cNvGrpSpPr/>
          <p:nvPr/>
        </p:nvGrpSpPr>
        <p:grpSpPr>
          <a:xfrm>
            <a:off x="636769" y="4657986"/>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4.6 RadioButton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48" name="Group 47"/>
          <p:cNvGrpSpPr/>
          <p:nvPr/>
        </p:nvGrpSpPr>
        <p:grpSpPr>
          <a:xfrm>
            <a:off x="636769" y="5297056"/>
            <a:ext cx="4620576" cy="508000"/>
            <a:chOff x="789624" y="1191463"/>
            <a:chExt cx="4620576" cy="508000"/>
          </a:xfrm>
        </p:grpSpPr>
        <p:sp>
          <p:nvSpPr>
            <p:cNvPr id="4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4.7 Image</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50" name="Group 17"/>
            <p:cNvGrpSpPr>
              <a:grpSpLocks/>
            </p:cNvGrpSpPr>
            <p:nvPr/>
          </p:nvGrpSpPr>
          <p:grpSpPr bwMode="auto">
            <a:xfrm>
              <a:off x="789624" y="1295400"/>
              <a:ext cx="353376" cy="272472"/>
              <a:chOff x="1110" y="2656"/>
              <a:chExt cx="1549" cy="1351"/>
            </a:xfrm>
          </p:grpSpPr>
          <p:sp>
            <p:nvSpPr>
              <p:cNvPr id="5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54" name="Group 53"/>
          <p:cNvGrpSpPr/>
          <p:nvPr/>
        </p:nvGrpSpPr>
        <p:grpSpPr>
          <a:xfrm>
            <a:off x="622870" y="5943600"/>
            <a:ext cx="4620576" cy="508000"/>
            <a:chOff x="789624" y="1191463"/>
            <a:chExt cx="4620576" cy="508000"/>
          </a:xfrm>
        </p:grpSpPr>
        <p:sp>
          <p:nvSpPr>
            <p:cNvPr id="5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4.8 ScrollView control</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56" name="Group 17"/>
            <p:cNvGrpSpPr>
              <a:grpSpLocks/>
            </p:cNvGrpSpPr>
            <p:nvPr/>
          </p:nvGrpSpPr>
          <p:grpSpPr bwMode="auto">
            <a:xfrm>
              <a:off x="789624" y="1295400"/>
              <a:ext cx="353376" cy="272472"/>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Tree>
    <p:extLst>
      <p:ext uri="{BB962C8B-B14F-4D97-AF65-F5344CB8AC3E}">
        <p14:creationId xmlns:p14="http://schemas.microsoft.com/office/powerpoint/2010/main" val="4217941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64</a:t>
            </a:fld>
            <a:endParaRPr lang="en-US"/>
          </a:p>
        </p:txBody>
      </p:sp>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4.1 View</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533484" y="1069137"/>
            <a:ext cx="8458115" cy="4081117"/>
          </a:xfrm>
          <a:prstGeom prst="rect">
            <a:avLst/>
          </a:prstGeom>
        </p:spPr>
        <p:txBody>
          <a:bodyPr wrap="square">
            <a:spAutoFit/>
          </a:bodyPr>
          <a:lstStyle/>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All of the views in a window are arranged in a single tree.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common operations : </a:t>
            </a:r>
          </a:p>
          <a:p>
            <a:pPr lvl="1">
              <a:lnSpc>
                <a:spcPct val="120000"/>
              </a:lnSpc>
            </a:pPr>
            <a:r>
              <a:rPr lang="en-US" sz="2400" smtClean="0">
                <a:solidFill>
                  <a:srgbClr val="000000"/>
                </a:solidFill>
                <a:latin typeface="Wingdings 3" panose="05040102010807070707" pitchFamily="18" charset="2"/>
              </a:rPr>
              <a:t></a:t>
            </a:r>
            <a:r>
              <a:rPr lang="en-US" sz="2400" smtClean="0">
                <a:solidFill>
                  <a:srgbClr val="000000"/>
                </a:solidFill>
                <a:latin typeface="Arial" panose="020B0604020202020204" pitchFamily="34" charset="0"/>
              </a:rPr>
              <a:t>1.Set properties </a:t>
            </a:r>
          </a:p>
          <a:p>
            <a:pPr lvl="2">
              <a:lnSpc>
                <a:spcPct val="120000"/>
              </a:lnSpc>
            </a:pPr>
            <a:r>
              <a:rPr lang="en-US" sz="2400" smtClean="0">
                <a:solidFill>
                  <a:srgbClr val="000000"/>
                </a:solidFill>
                <a:latin typeface="Wingdings 3" panose="05040102010807070707" pitchFamily="18" charset="2"/>
              </a:rPr>
              <a:t></a:t>
            </a:r>
            <a:r>
              <a:rPr lang="en-US" sz="2400" smtClean="0">
                <a:solidFill>
                  <a:srgbClr val="000000"/>
                </a:solidFill>
                <a:latin typeface="Arial" panose="020B0604020202020204" pitchFamily="34" charset="0"/>
              </a:rPr>
              <a:t>android:textStyle= "bold" </a:t>
            </a:r>
          </a:p>
          <a:p>
            <a:pPr lvl="1">
              <a:lnSpc>
                <a:spcPct val="120000"/>
              </a:lnSpc>
            </a:pPr>
            <a:r>
              <a:rPr lang="en-US" sz="2400" smtClean="0">
                <a:solidFill>
                  <a:srgbClr val="000000"/>
                </a:solidFill>
                <a:latin typeface="Wingdings 3" panose="05040102010807070707" pitchFamily="18" charset="2"/>
              </a:rPr>
              <a:t></a:t>
            </a:r>
            <a:r>
              <a:rPr lang="en-US" sz="2400" smtClean="0">
                <a:solidFill>
                  <a:srgbClr val="000000"/>
                </a:solidFill>
                <a:latin typeface="Arial" panose="020B0604020202020204" pitchFamily="34" charset="0"/>
              </a:rPr>
              <a:t>2.Set focus: </a:t>
            </a:r>
          </a:p>
          <a:p>
            <a:pPr lvl="2">
              <a:lnSpc>
                <a:spcPct val="120000"/>
              </a:lnSpc>
            </a:pPr>
            <a:r>
              <a:rPr lang="en-US" sz="2400" smtClean="0">
                <a:solidFill>
                  <a:srgbClr val="000000"/>
                </a:solidFill>
                <a:latin typeface="Wingdings 3" panose="05040102010807070707" pitchFamily="18" charset="2"/>
              </a:rPr>
              <a:t></a:t>
            </a:r>
            <a:r>
              <a:rPr lang="en-US" sz="2400" smtClean="0">
                <a:solidFill>
                  <a:srgbClr val="000000"/>
                </a:solidFill>
                <a:latin typeface="Arial" panose="020B0604020202020204" pitchFamily="34" charset="0"/>
              </a:rPr>
              <a:t>To force focus to a specific view, call requestFocus(). </a:t>
            </a:r>
          </a:p>
          <a:p>
            <a:pPr lvl="1">
              <a:lnSpc>
                <a:spcPct val="120000"/>
              </a:lnSpc>
            </a:pPr>
            <a:r>
              <a:rPr lang="en-US" sz="2400" smtClean="0">
                <a:solidFill>
                  <a:srgbClr val="000000"/>
                </a:solidFill>
                <a:latin typeface="Wingdings 3" panose="05040102010807070707" pitchFamily="18" charset="2"/>
              </a:rPr>
              <a:t></a:t>
            </a:r>
            <a:r>
              <a:rPr lang="en-US" sz="2400" smtClean="0">
                <a:solidFill>
                  <a:srgbClr val="000000"/>
                </a:solidFill>
                <a:latin typeface="Arial" panose="020B0604020202020204" pitchFamily="34" charset="0"/>
              </a:rPr>
              <a:t>3.Set up listeners: </a:t>
            </a:r>
          </a:p>
          <a:p>
            <a:pPr lvl="1">
              <a:lnSpc>
                <a:spcPct val="120000"/>
              </a:lnSpc>
            </a:pPr>
            <a:r>
              <a:rPr lang="en-US" sz="2400" smtClean="0">
                <a:solidFill>
                  <a:srgbClr val="000000"/>
                </a:solidFill>
                <a:latin typeface="Wingdings 3" panose="05040102010807070707" pitchFamily="18" charset="2"/>
              </a:rPr>
              <a:t></a:t>
            </a:r>
            <a:r>
              <a:rPr lang="en-US" sz="2400" smtClean="0">
                <a:solidFill>
                  <a:srgbClr val="000000"/>
                </a:solidFill>
                <a:latin typeface="Arial" panose="020B0604020202020204" pitchFamily="34" charset="0"/>
              </a:rPr>
              <a:t>4.Set visibility: </a:t>
            </a:r>
          </a:p>
          <a:p>
            <a:pPr lvl="2">
              <a:lnSpc>
                <a:spcPct val="120000"/>
              </a:lnSpc>
            </a:pPr>
            <a:r>
              <a:rPr lang="en-US" sz="2400" smtClean="0">
                <a:solidFill>
                  <a:srgbClr val="000000"/>
                </a:solidFill>
                <a:latin typeface="Wingdings 3" panose="05040102010807070707" pitchFamily="18" charset="2"/>
              </a:rPr>
              <a:t></a:t>
            </a:r>
            <a:r>
              <a:rPr lang="en-US" sz="2400" smtClean="0">
                <a:solidFill>
                  <a:srgbClr val="000000"/>
                </a:solidFill>
                <a:latin typeface="Arial" panose="020B0604020202020204" pitchFamily="34" charset="0"/>
              </a:rPr>
              <a:t>You can hide or show views using setVisibility(int). </a:t>
            </a:r>
            <a:endParaRPr lang="en-US" sz="2400">
              <a:solidFill>
                <a:srgbClr val="000000"/>
              </a:solidFill>
              <a:latin typeface="Arial" panose="020B0604020202020204" pitchFamily="34" charset="0"/>
            </a:endParaRPr>
          </a:p>
        </p:txBody>
      </p:sp>
      <p:sp>
        <p:nvSpPr>
          <p:cNvPr id="3" name="Rectangle 2"/>
          <p:cNvSpPr/>
          <p:nvPr/>
        </p:nvSpPr>
        <p:spPr>
          <a:xfrm>
            <a:off x="479321" y="5598064"/>
            <a:ext cx="7342824" cy="800219"/>
          </a:xfrm>
          <a:prstGeom prst="rect">
            <a:avLst/>
          </a:prstGeom>
        </p:spPr>
        <p:txBody>
          <a:bodyPr wrap="square">
            <a:spAutoFit/>
          </a:bodyPr>
          <a:lstStyle/>
          <a:p>
            <a:r>
              <a:rPr lang="en-US" sz="2300">
                <a:solidFill>
                  <a:srgbClr val="000000"/>
                </a:solidFill>
                <a:latin typeface="Arial" panose="020B0604020202020204" pitchFamily="34" charset="0"/>
                <a:hlinkClick r:id="rId3"/>
              </a:rPr>
              <a:t>http://</a:t>
            </a:r>
            <a:r>
              <a:rPr lang="en-US" sz="2300" smtClean="0">
                <a:solidFill>
                  <a:srgbClr val="000000"/>
                </a:solidFill>
                <a:latin typeface="Arial" panose="020B0604020202020204" pitchFamily="34" charset="0"/>
                <a:hlinkClick r:id="rId3"/>
              </a:rPr>
              <a:t>developer.android.com/reference/android/widget/package-summary.html</a:t>
            </a:r>
            <a:r>
              <a:rPr lang="en-US" sz="2300" smtClean="0">
                <a:solidFill>
                  <a:srgbClr val="000000"/>
                </a:solidFill>
                <a:latin typeface="Arial" panose="020B0604020202020204" pitchFamily="34" charset="0"/>
              </a:rPr>
              <a:t> </a:t>
            </a:r>
            <a:endParaRPr lang="en-US" sz="2300">
              <a:solidFill>
                <a:srgbClr val="000000"/>
              </a:solidFill>
              <a:latin typeface="Arial" panose="020B0604020202020204" pitchFamily="34" charset="0"/>
            </a:endParaRPr>
          </a:p>
        </p:txBody>
      </p:sp>
      <p:sp>
        <p:nvSpPr>
          <p:cNvPr id="4" name="Rectangle 3"/>
          <p:cNvSpPr/>
          <p:nvPr/>
        </p:nvSpPr>
        <p:spPr>
          <a:xfrm>
            <a:off x="479321" y="5136399"/>
            <a:ext cx="3777637" cy="461665"/>
          </a:xfrm>
          <a:prstGeom prst="rect">
            <a:avLst/>
          </a:prstGeom>
        </p:spPr>
        <p:txBody>
          <a:bodyPr wrap="none">
            <a:spAutoFit/>
          </a:bodyPr>
          <a:lstStyle/>
          <a:p>
            <a:r>
              <a:rPr lang="en-US" sz="2400" u="sng">
                <a:latin typeface="Arial" panose="020B0604020202020204" pitchFamily="34" charset="0"/>
                <a:cs typeface="Arial" panose="020B0604020202020204" pitchFamily="34" charset="0"/>
              </a:rPr>
              <a:t>A Detailed List of </a:t>
            </a:r>
            <a:r>
              <a:rPr lang="en-US" sz="2400" u="sng" smtClean="0">
                <a:latin typeface="Arial" panose="020B0604020202020204" pitchFamily="34" charset="0"/>
                <a:cs typeface="Arial" panose="020B0604020202020204" pitchFamily="34" charset="0"/>
              </a:rPr>
              <a:t>Widgets:</a:t>
            </a:r>
            <a:endParaRPr lang="en-US" sz="2400" u="sng">
              <a:latin typeface="Arial" panose="020B0604020202020204" pitchFamily="34" charset="0"/>
              <a:cs typeface="Arial" panose="020B0604020202020204" pitchFamily="34" charset="0"/>
            </a:endParaRPr>
          </a:p>
        </p:txBody>
      </p:sp>
      <p:sp>
        <p:nvSpPr>
          <p:cNvPr id="5" name="Rectangle 4"/>
          <p:cNvSpPr/>
          <p:nvPr/>
        </p:nvSpPr>
        <p:spPr>
          <a:xfrm>
            <a:off x="5334000" y="1752600"/>
            <a:ext cx="3657599" cy="830997"/>
          </a:xfrm>
          <a:prstGeom prst="rect">
            <a:avLst/>
          </a:prstGeom>
          <a:ln>
            <a:solidFill>
              <a:schemeClr val="tx1"/>
            </a:solidFill>
          </a:ln>
        </p:spPr>
        <p:txBody>
          <a:bodyPr wrap="square">
            <a:spAutoFit/>
          </a:bodyPr>
          <a:lstStyle/>
          <a:p>
            <a:r>
              <a:rPr lang="en-US" sz="2400" smtClean="0"/>
              <a:t>To get color hex code: </a:t>
            </a:r>
            <a:r>
              <a:rPr lang="en-US" sz="2400" smtClean="0">
                <a:hlinkClick r:id="rId4"/>
              </a:rPr>
              <a:t>http</a:t>
            </a:r>
            <a:r>
              <a:rPr lang="en-US" sz="2400">
                <a:hlinkClick r:id="rId4"/>
              </a:rPr>
              <a:t>://www.color-hex.com</a:t>
            </a:r>
            <a:r>
              <a:rPr lang="en-US" sz="2400" smtClean="0">
                <a:hlinkClick r:id="rId4"/>
              </a:rPr>
              <a:t>/</a:t>
            </a:r>
            <a:r>
              <a:rPr lang="en-US" sz="2400" smtClean="0"/>
              <a:t> </a:t>
            </a:r>
            <a:endParaRPr lang="en-US" sz="2400"/>
          </a:p>
        </p:txBody>
      </p:sp>
    </p:spTree>
    <p:extLst>
      <p:ext uri="{BB962C8B-B14F-4D97-AF65-F5344CB8AC3E}">
        <p14:creationId xmlns:p14="http://schemas.microsoft.com/office/powerpoint/2010/main" val="19986093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65</a:t>
            </a:fld>
            <a:endParaRPr lang="en-US"/>
          </a:p>
        </p:txBody>
      </p:sp>
      <p:grpSp>
        <p:nvGrpSpPr>
          <p:cNvPr id="18" name="Group 17"/>
          <p:cNvGrpSpPr/>
          <p:nvPr/>
        </p:nvGrpSpPr>
        <p:grpSpPr>
          <a:xfrm>
            <a:off x="304800" y="4572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4.2 TextView</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429576" y="968276"/>
            <a:ext cx="8257224" cy="2308324"/>
          </a:xfrm>
          <a:prstGeom prst="rect">
            <a:avLst/>
          </a:prstGeom>
        </p:spPr>
        <p:txBody>
          <a:bodyPr wrap="square">
            <a:spAutoFit/>
          </a:bodyPr>
          <a:lstStyle/>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A label is called in android a TextView, typically used to display a caption, not editable </a:t>
            </a:r>
          </a:p>
          <a:p>
            <a:pPr lvl="1">
              <a:lnSpc>
                <a:spcPct val="120000"/>
              </a:lnSpc>
            </a:pPr>
            <a:r>
              <a:rPr lang="en-US" sz="2400" smtClean="0">
                <a:solidFill>
                  <a:srgbClr val="000000"/>
                </a:solidFill>
                <a:latin typeface="Wingdings 3" panose="05040102010807070707" pitchFamily="18" charset="2"/>
              </a:rPr>
              <a:t></a:t>
            </a:r>
            <a:r>
              <a:rPr lang="en-US" sz="2400" smtClean="0">
                <a:solidFill>
                  <a:srgbClr val="000000"/>
                </a:solidFill>
                <a:latin typeface="Arial" panose="020B0604020202020204" pitchFamily="34" charset="0"/>
                <a:hlinkClick r:id="rId3"/>
              </a:rPr>
              <a:t>http</a:t>
            </a:r>
            <a:r>
              <a:rPr lang="en-US" sz="2400">
                <a:solidFill>
                  <a:srgbClr val="000000"/>
                </a:solidFill>
                <a:latin typeface="Arial" panose="020B0604020202020204" pitchFamily="34" charset="0"/>
                <a:hlinkClick r:id="rId3"/>
              </a:rPr>
              <a:t>://</a:t>
            </a:r>
            <a:r>
              <a:rPr lang="en-US" sz="2400" smtClean="0">
                <a:solidFill>
                  <a:srgbClr val="000000"/>
                </a:solidFill>
                <a:latin typeface="Arial" panose="020B0604020202020204" pitchFamily="34" charset="0"/>
                <a:hlinkClick r:id="rId3"/>
              </a:rPr>
              <a:t>developer.android.com/reference/android/widget/TextView.html</a:t>
            </a:r>
            <a:r>
              <a:rPr lang="en-US" sz="2400" smtClean="0">
                <a:solidFill>
                  <a:srgbClr val="000000"/>
                </a:solidFill>
                <a:latin typeface="Arial" panose="020B0604020202020204" pitchFamily="34" charset="0"/>
              </a:rPr>
              <a:t>   </a:t>
            </a:r>
          </a:p>
          <a:p>
            <a:pPr>
              <a:lnSpc>
                <a:spcPct val="120000"/>
              </a:lnSpc>
            </a:pPr>
            <a:r>
              <a:rPr lang="en-US" sz="2400" smtClean="0">
                <a:solidFill>
                  <a:srgbClr val="000000"/>
                </a:solidFill>
                <a:latin typeface="Wingdings 3" panose="05040102010807070707" pitchFamily="18" charset="2"/>
              </a:rPr>
              <a:t></a:t>
            </a:r>
            <a:r>
              <a:rPr lang="en-US" sz="2400">
                <a:solidFill>
                  <a:srgbClr val="000000"/>
                </a:solidFill>
                <a:latin typeface="Arial" panose="020B0604020202020204" pitchFamily="34" charset="0"/>
              </a:rPr>
              <a:t>Some properties </a:t>
            </a:r>
          </a:p>
        </p:txBody>
      </p:sp>
      <p:pic>
        <p:nvPicPr>
          <p:cNvPr id="3" name="Picture 2"/>
          <p:cNvPicPr>
            <a:picLocks noChangeAspect="1"/>
          </p:cNvPicPr>
          <p:nvPr/>
        </p:nvPicPr>
        <p:blipFill>
          <a:blip r:embed="rId4"/>
          <a:stretch>
            <a:fillRect/>
          </a:stretch>
        </p:blipFill>
        <p:spPr>
          <a:xfrm>
            <a:off x="914400" y="3133725"/>
            <a:ext cx="7467600" cy="3340309"/>
          </a:xfrm>
          <a:prstGeom prst="rect">
            <a:avLst/>
          </a:prstGeom>
          <a:ln>
            <a:solidFill>
              <a:schemeClr val="tx1"/>
            </a:solidFill>
          </a:ln>
        </p:spPr>
      </p:pic>
    </p:spTree>
    <p:extLst>
      <p:ext uri="{BB962C8B-B14F-4D97-AF65-F5344CB8AC3E}">
        <p14:creationId xmlns:p14="http://schemas.microsoft.com/office/powerpoint/2010/main" val="305959602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66</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4.3 EditText</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3" name="Rectangle 2"/>
          <p:cNvSpPr/>
          <p:nvPr/>
        </p:nvSpPr>
        <p:spPr>
          <a:xfrm>
            <a:off x="479531" y="1069137"/>
            <a:ext cx="8891690" cy="2751522"/>
          </a:xfrm>
          <a:prstGeom prst="rect">
            <a:avLst/>
          </a:prstGeom>
        </p:spPr>
        <p:txBody>
          <a:bodyPr wrap="square">
            <a:spAutoFit/>
          </a:bodyPr>
          <a:lstStyle/>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The EditText (or textBox) widget is an extension of TextView that allows updates.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The control configures itself to be editable.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Important Java methods are</a:t>
            </a:r>
            <a:r>
              <a:rPr lang="en-US" sz="2400" smtClean="0">
                <a:solidFill>
                  <a:srgbClr val="000000"/>
                </a:solidFill>
                <a:latin typeface="Arial" panose="020B0604020202020204" pitchFamily="34" charset="0"/>
              </a:rPr>
              <a:t>:</a:t>
            </a:r>
          </a:p>
          <a:p>
            <a:pPr>
              <a:lnSpc>
                <a:spcPct val="120000"/>
              </a:lnSpc>
            </a:pPr>
            <a:r>
              <a:rPr lang="en-US" sz="2400" b="1">
                <a:solidFill>
                  <a:schemeClr val="tx2">
                    <a:lumMod val="75000"/>
                  </a:schemeClr>
                </a:solidFill>
                <a:latin typeface="Arial" panose="020B0604020202020204" pitchFamily="34" charset="0"/>
                <a:cs typeface="Arial" panose="020B0604020202020204" pitchFamily="34" charset="0"/>
              </a:rPr>
              <a:t>EditText</a:t>
            </a:r>
            <a:r>
              <a:rPr lang="en-US" sz="2400">
                <a:latin typeface="Arial" panose="020B0604020202020204" pitchFamily="34" charset="0"/>
                <a:cs typeface="Arial" panose="020B0604020202020204" pitchFamily="34" charset="0"/>
              </a:rPr>
              <a:t> txtbox=(</a:t>
            </a:r>
            <a:r>
              <a:rPr lang="en-US" sz="2400" b="1">
                <a:solidFill>
                  <a:schemeClr val="tx2">
                    <a:lumMod val="75000"/>
                  </a:schemeClr>
                </a:solidFill>
                <a:latin typeface="Arial" panose="020B0604020202020204" pitchFamily="34" charset="0"/>
                <a:cs typeface="Arial" panose="020B0604020202020204" pitchFamily="34" charset="0"/>
              </a:rPr>
              <a:t>EditText</a:t>
            </a:r>
            <a:r>
              <a:rPr lang="en-US" sz="2400">
                <a:latin typeface="Arial" panose="020B0604020202020204" pitchFamily="34" charset="0"/>
                <a:cs typeface="Arial" panose="020B0604020202020204" pitchFamily="34" charset="0"/>
              </a:rPr>
              <a:t>) </a:t>
            </a:r>
            <a:r>
              <a:rPr lang="en-US" sz="2400" smtClean="0">
                <a:latin typeface="Arial" panose="020B0604020202020204" pitchFamily="34" charset="0"/>
                <a:cs typeface="Arial" panose="020B0604020202020204" pitchFamily="34" charset="0"/>
              </a:rPr>
              <a:t>findViewById(R.id.</a:t>
            </a:r>
            <a:r>
              <a:rPr lang="en-US" sz="2400" i="1" smtClean="0">
                <a:latin typeface="Arial" panose="020B0604020202020204" pitchFamily="34" charset="0"/>
                <a:cs typeface="Arial" panose="020B0604020202020204" pitchFamily="34" charset="0"/>
              </a:rPr>
              <a:t>txtUser);</a:t>
            </a:r>
            <a:endParaRPr lang="en-US" sz="2400" smtClean="0">
              <a:solidFill>
                <a:srgbClr val="000000"/>
              </a:solidFill>
              <a:latin typeface="Arial" panose="020B0604020202020204" pitchFamily="34" charset="0"/>
              <a:cs typeface="Arial" panose="020B0604020202020204" pitchFamily="34" charset="0"/>
            </a:endParaRPr>
          </a:p>
          <a:p>
            <a:pPr>
              <a:lnSpc>
                <a:spcPct val="120000"/>
              </a:lnSpc>
            </a:pPr>
            <a:r>
              <a:rPr lang="en-US" sz="2400" smtClean="0">
                <a:solidFill>
                  <a:srgbClr val="000000"/>
                </a:solidFill>
                <a:latin typeface="Arial" panose="020B0604020202020204" pitchFamily="34" charset="0"/>
              </a:rPr>
              <a:t> </a:t>
            </a:r>
            <a:r>
              <a:rPr lang="en-US" sz="2400">
                <a:solidFill>
                  <a:srgbClr val="000000"/>
                </a:solidFill>
                <a:latin typeface="Arial" panose="020B0604020202020204" pitchFamily="34" charset="0"/>
              </a:rPr>
              <a:t>txtBox.setText(“someValue”) and txtBox.getText().toString() </a:t>
            </a:r>
          </a:p>
        </p:txBody>
      </p:sp>
      <p:pic>
        <p:nvPicPr>
          <p:cNvPr id="4" name="Picture 3"/>
          <p:cNvPicPr>
            <a:picLocks noChangeAspect="1"/>
          </p:cNvPicPr>
          <p:nvPr/>
        </p:nvPicPr>
        <p:blipFill>
          <a:blip r:embed="rId3"/>
          <a:stretch>
            <a:fillRect/>
          </a:stretch>
        </p:blipFill>
        <p:spPr>
          <a:xfrm>
            <a:off x="2133600" y="3820659"/>
            <a:ext cx="5105400" cy="2083555"/>
          </a:xfrm>
          <a:prstGeom prst="rect">
            <a:avLst/>
          </a:prstGeom>
        </p:spPr>
      </p:pic>
      <p:sp>
        <p:nvSpPr>
          <p:cNvPr id="5" name="Rectangle 4"/>
          <p:cNvSpPr/>
          <p:nvPr/>
        </p:nvSpPr>
        <p:spPr>
          <a:xfrm>
            <a:off x="655210" y="5938850"/>
            <a:ext cx="8132868" cy="400110"/>
          </a:xfrm>
          <a:prstGeom prst="rect">
            <a:avLst/>
          </a:prstGeom>
        </p:spPr>
        <p:txBody>
          <a:bodyPr wrap="square">
            <a:spAutoFit/>
          </a:bodyPr>
          <a:lstStyle/>
          <a:p>
            <a:r>
              <a:rPr lang="en-US" sz="2000">
                <a:hlinkClick r:id="rId4"/>
              </a:rPr>
              <a:t>http://</a:t>
            </a:r>
            <a:r>
              <a:rPr lang="en-US" sz="2000" smtClean="0">
                <a:hlinkClick r:id="rId4"/>
              </a:rPr>
              <a:t>developer.android.com/reference/android/widget/EditText.html</a:t>
            </a:r>
            <a:r>
              <a:rPr lang="en-US" sz="2000" smtClean="0"/>
              <a:t> </a:t>
            </a:r>
            <a:endParaRPr lang="en-US" sz="2000"/>
          </a:p>
        </p:txBody>
      </p:sp>
    </p:spTree>
    <p:extLst>
      <p:ext uri="{BB962C8B-B14F-4D97-AF65-F5344CB8AC3E}">
        <p14:creationId xmlns:p14="http://schemas.microsoft.com/office/powerpoint/2010/main" val="3972323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67</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4.3 EditText</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290945" y="1123402"/>
            <a:ext cx="8468777" cy="2509936"/>
          </a:xfrm>
          <a:prstGeom prst="rect">
            <a:avLst/>
          </a:prstGeom>
        </p:spPr>
      </p:pic>
      <p:pic>
        <p:nvPicPr>
          <p:cNvPr id="5" name="Picture 4"/>
          <p:cNvPicPr>
            <a:picLocks noChangeAspect="1"/>
          </p:cNvPicPr>
          <p:nvPr/>
        </p:nvPicPr>
        <p:blipFill rotWithShape="1">
          <a:blip r:embed="rId4"/>
          <a:srcRect l="51255" t="27701" r="21889" b="40625"/>
          <a:stretch/>
        </p:blipFill>
        <p:spPr>
          <a:xfrm>
            <a:off x="270163" y="3640265"/>
            <a:ext cx="3912432" cy="2594280"/>
          </a:xfrm>
          <a:prstGeom prst="rect">
            <a:avLst/>
          </a:prstGeom>
        </p:spPr>
      </p:pic>
      <p:sp>
        <p:nvSpPr>
          <p:cNvPr id="7" name="TextBox 6"/>
          <p:cNvSpPr txBox="1"/>
          <p:nvPr/>
        </p:nvSpPr>
        <p:spPr>
          <a:xfrm>
            <a:off x="4133242" y="3923131"/>
            <a:ext cx="4839915" cy="830997"/>
          </a:xfrm>
          <a:prstGeom prst="rect">
            <a:avLst/>
          </a:prstGeom>
          <a:noFill/>
        </p:spPr>
        <p:txBody>
          <a:bodyPr wrap="none" rtlCol="0">
            <a:spAutoFit/>
          </a:bodyPr>
          <a:lstStyle/>
          <a:p>
            <a:r>
              <a:rPr lang="en-US" sz="2400" smtClean="0"/>
              <a:t>TextAutoCorrect: input “teh” </a:t>
            </a:r>
            <a:r>
              <a:rPr lang="en-US" sz="2400" smtClean="0">
                <a:sym typeface="Wingdings" panose="05000000000000000000" pitchFamily="2" charset="2"/>
              </a:rPr>
              <a:t>”the”</a:t>
            </a:r>
          </a:p>
          <a:p>
            <a:r>
              <a:rPr lang="en-US" sz="2400" smtClean="0">
                <a:sym typeface="Wingdings" panose="05000000000000000000" pitchFamily="2" charset="2"/>
              </a:rPr>
              <a:t>TextCapword: Upper case word</a:t>
            </a:r>
            <a:endParaRPr lang="en-US" sz="2400"/>
          </a:p>
        </p:txBody>
      </p:sp>
    </p:spTree>
    <p:extLst>
      <p:ext uri="{BB962C8B-B14F-4D97-AF65-F5344CB8AC3E}">
        <p14:creationId xmlns:p14="http://schemas.microsoft.com/office/powerpoint/2010/main" val="77741987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68</a:t>
            </a:fld>
            <a:endParaRPr lang="en-US"/>
          </a:p>
        </p:txBody>
      </p:sp>
      <p:grpSp>
        <p:nvGrpSpPr>
          <p:cNvPr id="30" name="Group 29"/>
          <p:cNvGrpSpPr/>
          <p:nvPr/>
        </p:nvGrpSpPr>
        <p:grpSpPr>
          <a:xfrm>
            <a:off x="304800" y="457200"/>
            <a:ext cx="4620576" cy="508000"/>
            <a:chOff x="789624" y="1191463"/>
            <a:chExt cx="4620576" cy="508000"/>
          </a:xfrm>
        </p:grpSpPr>
        <p:sp>
          <p:nvSpPr>
            <p:cNvPr id="31"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4.4 Button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2" name="Group 17"/>
            <p:cNvGrpSpPr>
              <a:grpSpLocks/>
            </p:cNvGrpSpPr>
            <p:nvPr/>
          </p:nvGrpSpPr>
          <p:grpSpPr bwMode="auto">
            <a:xfrm>
              <a:off x="789624" y="1295400"/>
              <a:ext cx="353376" cy="272472"/>
              <a:chOff x="1110" y="2656"/>
              <a:chExt cx="1549" cy="1351"/>
            </a:xfrm>
          </p:grpSpPr>
          <p:sp>
            <p:nvSpPr>
              <p:cNvPr id="3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479320" y="976696"/>
            <a:ext cx="8436079" cy="937949"/>
          </a:xfrm>
          <a:prstGeom prst="rect">
            <a:avLst/>
          </a:prstGeom>
        </p:spPr>
        <p:txBody>
          <a:bodyPr wrap="square">
            <a:spAutoFit/>
          </a:bodyPr>
          <a:lstStyle/>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Button is a subclass of TextView-&gt;formatting a Button’s face is similar to the setting of a TextView. </a:t>
            </a:r>
          </a:p>
        </p:txBody>
      </p:sp>
      <p:pic>
        <p:nvPicPr>
          <p:cNvPr id="4" name="Picture 3"/>
          <p:cNvPicPr>
            <a:picLocks noChangeAspect="1"/>
          </p:cNvPicPr>
          <p:nvPr/>
        </p:nvPicPr>
        <p:blipFill>
          <a:blip r:embed="rId3"/>
          <a:stretch>
            <a:fillRect/>
          </a:stretch>
        </p:blipFill>
        <p:spPr>
          <a:xfrm>
            <a:off x="655209" y="2133834"/>
            <a:ext cx="8228239" cy="3384195"/>
          </a:xfrm>
          <a:prstGeom prst="rect">
            <a:avLst/>
          </a:prstGeom>
        </p:spPr>
      </p:pic>
    </p:spTree>
    <p:extLst>
      <p:ext uri="{BB962C8B-B14F-4D97-AF65-F5344CB8AC3E}">
        <p14:creationId xmlns:p14="http://schemas.microsoft.com/office/powerpoint/2010/main" val="370834616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69</a:t>
            </a:fld>
            <a:endParaRPr lang="en-US"/>
          </a:p>
        </p:txBody>
      </p:sp>
      <p:grpSp>
        <p:nvGrpSpPr>
          <p:cNvPr id="36" name="Group 35"/>
          <p:cNvGrpSpPr/>
          <p:nvPr/>
        </p:nvGrpSpPr>
        <p:grpSpPr>
          <a:xfrm>
            <a:off x="304800" y="457200"/>
            <a:ext cx="4620576" cy="508000"/>
            <a:chOff x="789624" y="1191463"/>
            <a:chExt cx="4620576" cy="508000"/>
          </a:xfrm>
        </p:grpSpPr>
        <p:sp>
          <p:nvSpPr>
            <p:cNvPr id="37"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4.5 Checkbox</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8" name="Group 17"/>
            <p:cNvGrpSpPr>
              <a:grpSpLocks/>
            </p:cNvGrpSpPr>
            <p:nvPr/>
          </p:nvGrpSpPr>
          <p:grpSpPr bwMode="auto">
            <a:xfrm>
              <a:off x="789624" y="1295400"/>
              <a:ext cx="353376" cy="272472"/>
              <a:chOff x="1110" y="2656"/>
              <a:chExt cx="1549" cy="1351"/>
            </a:xfrm>
          </p:grpSpPr>
          <p:sp>
            <p:nvSpPr>
              <p:cNvPr id="3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1"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3048001" y="2209800"/>
            <a:ext cx="3733800" cy="2524014"/>
          </a:xfrm>
          <a:prstGeom prst="rect">
            <a:avLst/>
          </a:prstGeom>
          <a:ln>
            <a:solidFill>
              <a:schemeClr val="tx1"/>
            </a:solidFill>
          </a:ln>
        </p:spPr>
      </p:pic>
      <p:sp>
        <p:nvSpPr>
          <p:cNvPr id="3" name="Rectangle 2"/>
          <p:cNvSpPr/>
          <p:nvPr/>
        </p:nvSpPr>
        <p:spPr>
          <a:xfrm>
            <a:off x="505776" y="990600"/>
            <a:ext cx="8181024" cy="1569660"/>
          </a:xfrm>
          <a:prstGeom prst="rect">
            <a:avLst/>
          </a:prstGeom>
        </p:spPr>
        <p:txBody>
          <a:bodyPr wrap="square">
            <a:spAutoFit/>
          </a:bodyPr>
          <a:lstStyle/>
          <a:p>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checkbox is a specific type of two-states button that can be either </a:t>
            </a:r>
            <a:r>
              <a:rPr lang="en-US" sz="2400" b="1">
                <a:solidFill>
                  <a:srgbClr val="FF0000"/>
                </a:solidFill>
                <a:latin typeface="Arial" panose="020B0604020202020204" pitchFamily="34" charset="0"/>
              </a:rPr>
              <a:t>checked</a:t>
            </a:r>
            <a:r>
              <a:rPr lang="en-US" sz="2400" b="1">
                <a:solidFill>
                  <a:srgbClr val="000000"/>
                </a:solidFill>
                <a:latin typeface="Arial" panose="020B0604020202020204" pitchFamily="34" charset="0"/>
              </a:rPr>
              <a:t> </a:t>
            </a:r>
            <a:r>
              <a:rPr lang="en-US" sz="2400">
                <a:solidFill>
                  <a:srgbClr val="000000"/>
                </a:solidFill>
                <a:latin typeface="Arial" panose="020B0604020202020204" pitchFamily="34" charset="0"/>
              </a:rPr>
              <a:t>or </a:t>
            </a:r>
            <a:r>
              <a:rPr lang="en-US" sz="2400" b="1">
                <a:solidFill>
                  <a:srgbClr val="FF0000"/>
                </a:solidFill>
                <a:latin typeface="Arial" panose="020B0604020202020204" pitchFamily="34" charset="0"/>
              </a:rPr>
              <a:t>unchecked</a:t>
            </a:r>
            <a:r>
              <a:rPr lang="en-US" sz="2400">
                <a:solidFill>
                  <a:srgbClr val="000000"/>
                </a:solidFill>
                <a:latin typeface="Arial" panose="020B0604020202020204" pitchFamily="34" charset="0"/>
              </a:rPr>
              <a:t>. </a:t>
            </a:r>
          </a:p>
          <a:p>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A example usage of a checkbox inside your activity would be the following: </a:t>
            </a:r>
          </a:p>
        </p:txBody>
      </p:sp>
      <p:pic>
        <p:nvPicPr>
          <p:cNvPr id="4" name="Picture 3"/>
          <p:cNvPicPr>
            <a:picLocks noChangeAspect="1"/>
          </p:cNvPicPr>
          <p:nvPr/>
        </p:nvPicPr>
        <p:blipFill>
          <a:blip r:embed="rId4"/>
          <a:stretch>
            <a:fillRect/>
          </a:stretch>
        </p:blipFill>
        <p:spPr>
          <a:xfrm>
            <a:off x="605601" y="4872415"/>
            <a:ext cx="7938631" cy="1595060"/>
          </a:xfrm>
          <a:prstGeom prst="rect">
            <a:avLst/>
          </a:prstGeom>
          <a:ln>
            <a:solidFill>
              <a:schemeClr val="tx1"/>
            </a:solidFill>
          </a:ln>
        </p:spPr>
      </p:pic>
    </p:spTree>
    <p:extLst>
      <p:ext uri="{BB962C8B-B14F-4D97-AF65-F5344CB8AC3E}">
        <p14:creationId xmlns:p14="http://schemas.microsoft.com/office/powerpoint/2010/main" val="2721417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7</a:t>
            </a:fld>
            <a:endParaRPr lang="en-US"/>
          </a:p>
        </p:txBody>
      </p:sp>
      <p:grpSp>
        <p:nvGrpSpPr>
          <p:cNvPr id="30" name="Group 29"/>
          <p:cNvGrpSpPr/>
          <p:nvPr/>
        </p:nvGrpSpPr>
        <p:grpSpPr>
          <a:xfrm>
            <a:off x="304800" y="457200"/>
            <a:ext cx="4620576" cy="508000"/>
            <a:chOff x="789624" y="1191463"/>
            <a:chExt cx="4620576" cy="508000"/>
          </a:xfrm>
        </p:grpSpPr>
        <p:sp>
          <p:nvSpPr>
            <p:cNvPr id="31"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1.4 XML layout and attaching</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2" name="Group 17"/>
            <p:cNvGrpSpPr>
              <a:grpSpLocks/>
            </p:cNvGrpSpPr>
            <p:nvPr/>
          </p:nvGrpSpPr>
          <p:grpSpPr bwMode="auto">
            <a:xfrm>
              <a:off x="789624" y="1295400"/>
              <a:ext cx="353376" cy="272472"/>
              <a:chOff x="1110" y="2656"/>
              <a:chExt cx="1549" cy="1351"/>
            </a:xfrm>
          </p:grpSpPr>
          <p:sp>
            <p:nvSpPr>
              <p:cNvPr id="3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304800" y="1473263"/>
            <a:ext cx="8790624" cy="2000548"/>
          </a:xfrm>
          <a:prstGeom prst="rect">
            <a:avLst/>
          </a:prstGeom>
        </p:spPr>
        <p:txBody>
          <a:bodyPr wrap="square">
            <a:spAutoFit/>
          </a:bodyPr>
          <a:lstStyle/>
          <a:p>
            <a:r>
              <a:rPr lang="en-US" sz="1900">
                <a:solidFill>
                  <a:srgbClr val="000000"/>
                </a:solidFill>
                <a:latin typeface="Wingdings 3" panose="05040102010807070707" pitchFamily="18" charset="2"/>
              </a:rPr>
              <a:t></a:t>
            </a:r>
            <a:r>
              <a:rPr lang="en-US" sz="2600">
                <a:solidFill>
                  <a:srgbClr val="000000"/>
                </a:solidFill>
                <a:latin typeface="Arial" panose="020B0604020202020204" pitchFamily="34" charset="0"/>
              </a:rPr>
              <a:t>You must </a:t>
            </a:r>
            <a:r>
              <a:rPr lang="en-US" sz="2600" smtClean="0">
                <a:solidFill>
                  <a:srgbClr val="000000"/>
                </a:solidFill>
                <a:latin typeface="Arial" panose="020B0604020202020204" pitchFamily="34" charset="0"/>
              </a:rPr>
              <a:t>“connect” </a:t>
            </a:r>
            <a:r>
              <a:rPr lang="en-US" sz="2600">
                <a:solidFill>
                  <a:srgbClr val="000000"/>
                </a:solidFill>
                <a:latin typeface="Arial" panose="020B0604020202020204" pitchFamily="34" charset="0"/>
              </a:rPr>
              <a:t>the XML elements with equivalent objects in your Java activity. This allows you to manipulate the UI with code. </a:t>
            </a:r>
          </a:p>
          <a:p>
            <a:pPr lvl="1"/>
            <a:r>
              <a:rPr lang="en-US" sz="1700">
                <a:solidFill>
                  <a:srgbClr val="000000"/>
                </a:solidFill>
                <a:latin typeface="Wingdings 3" panose="05040102010807070707" pitchFamily="18" charset="2"/>
              </a:rPr>
              <a:t></a:t>
            </a:r>
            <a:r>
              <a:rPr lang="en-US" sz="2300" b="1">
                <a:solidFill>
                  <a:srgbClr val="000000"/>
                </a:solidFill>
                <a:latin typeface="Arial" panose="020B0604020202020204" pitchFamily="34" charset="0"/>
              </a:rPr>
              <a:t>setContentView(R.layout.main</a:t>
            </a:r>
            <a:r>
              <a:rPr lang="en-US" sz="2300">
                <a:solidFill>
                  <a:srgbClr val="000000"/>
                </a:solidFill>
                <a:latin typeface="Arial" panose="020B0604020202020204" pitchFamily="34" charset="0"/>
              </a:rPr>
              <a:t>); </a:t>
            </a:r>
          </a:p>
          <a:p>
            <a:pPr lvl="1"/>
            <a:r>
              <a:rPr lang="en-US" sz="1700">
                <a:solidFill>
                  <a:srgbClr val="000000"/>
                </a:solidFill>
                <a:latin typeface="Wingdings 3" panose="05040102010807070707" pitchFamily="18" charset="2"/>
              </a:rPr>
              <a:t></a:t>
            </a:r>
            <a:r>
              <a:rPr lang="en-US" sz="2300">
                <a:solidFill>
                  <a:srgbClr val="000000"/>
                </a:solidFill>
                <a:latin typeface="Arial" panose="020B0604020202020204" pitchFamily="34" charset="0"/>
              </a:rPr>
              <a:t>Demo: Button is content view </a:t>
            </a:r>
          </a:p>
        </p:txBody>
      </p:sp>
      <p:sp>
        <p:nvSpPr>
          <p:cNvPr id="10" name="TextBox 9"/>
          <p:cNvSpPr txBox="1"/>
          <p:nvPr/>
        </p:nvSpPr>
        <p:spPr>
          <a:xfrm>
            <a:off x="327871" y="990600"/>
            <a:ext cx="4710136" cy="523220"/>
          </a:xfrm>
          <a:prstGeom prst="rect">
            <a:avLst/>
          </a:prstGeom>
          <a:noFill/>
        </p:spPr>
        <p:txBody>
          <a:bodyPr wrap="none" rtlCol="0">
            <a:spAutoFit/>
          </a:bodyPr>
          <a:lstStyle/>
          <a:p>
            <a:r>
              <a:rPr lang="en-US" sz="2800" b="1" smtClean="0"/>
              <a:t>Attaching Layouts to java code</a:t>
            </a:r>
            <a:endParaRPr lang="en-US" sz="2800" b="1"/>
          </a:p>
        </p:txBody>
      </p:sp>
      <p:pic>
        <p:nvPicPr>
          <p:cNvPr id="3" name="Picture 2"/>
          <p:cNvPicPr>
            <a:picLocks noChangeAspect="1"/>
          </p:cNvPicPr>
          <p:nvPr/>
        </p:nvPicPr>
        <p:blipFill>
          <a:blip r:embed="rId3"/>
          <a:stretch>
            <a:fillRect/>
          </a:stretch>
        </p:blipFill>
        <p:spPr>
          <a:xfrm>
            <a:off x="4302587" y="3473811"/>
            <a:ext cx="4550425" cy="2776177"/>
          </a:xfrm>
          <a:prstGeom prst="rect">
            <a:avLst/>
          </a:prstGeom>
        </p:spPr>
      </p:pic>
    </p:spTree>
    <p:extLst>
      <p:ext uri="{BB962C8B-B14F-4D97-AF65-F5344CB8AC3E}">
        <p14:creationId xmlns:p14="http://schemas.microsoft.com/office/powerpoint/2010/main" val="250641112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70</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4.6 RadioButton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505776" y="838200"/>
            <a:ext cx="8333424" cy="5853910"/>
          </a:xfrm>
          <a:prstGeom prst="rect">
            <a:avLst/>
          </a:prstGeom>
        </p:spPr>
        <p:txBody>
          <a:bodyPr wrap="square">
            <a:spAutoFit/>
          </a:bodyPr>
          <a:lstStyle/>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A radio button is a two-states button that can be either checked or unchecked.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When the radio button is unchecked, the user can press or click it to check it.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Radio buttons are normally used together in a RadioGroup.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When several radio buttons live inside a radio group, checking one radio button unchecks all the others.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RadioButton inherits from … TextView. Hence, all the standard TextView properties for font face, style, color, etc. are available for controlling the look of radio buttons.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Similarly, you can call </a:t>
            </a:r>
            <a:r>
              <a:rPr lang="en-US" sz="2400">
                <a:solidFill>
                  <a:srgbClr val="FF0000"/>
                </a:solidFill>
                <a:latin typeface="Arial" panose="020B0604020202020204" pitchFamily="34" charset="0"/>
              </a:rPr>
              <a:t>isChecked</a:t>
            </a:r>
            <a:r>
              <a:rPr lang="en-US" sz="2400">
                <a:solidFill>
                  <a:srgbClr val="000000"/>
                </a:solidFill>
                <a:latin typeface="Arial" panose="020B0604020202020204" pitchFamily="34" charset="0"/>
              </a:rPr>
              <a:t>() on a RadioButton to see if it is selected, </a:t>
            </a:r>
            <a:r>
              <a:rPr lang="en-US" sz="2400">
                <a:solidFill>
                  <a:srgbClr val="FF0000"/>
                </a:solidFill>
                <a:latin typeface="Arial" panose="020B0604020202020204" pitchFamily="34" charset="0"/>
              </a:rPr>
              <a:t>toggle</a:t>
            </a:r>
            <a:r>
              <a:rPr lang="en-US" sz="2400">
                <a:solidFill>
                  <a:srgbClr val="000000"/>
                </a:solidFill>
                <a:latin typeface="Arial" panose="020B0604020202020204" pitchFamily="34" charset="0"/>
              </a:rPr>
              <a:t>() to select it, and so on, like you can with a CheckBox. </a:t>
            </a:r>
          </a:p>
        </p:txBody>
      </p:sp>
    </p:spTree>
    <p:extLst>
      <p:ext uri="{BB962C8B-B14F-4D97-AF65-F5344CB8AC3E}">
        <p14:creationId xmlns:p14="http://schemas.microsoft.com/office/powerpoint/2010/main" val="3562408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71</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4.6 RadioButton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3" name="Picture 2"/>
          <p:cNvPicPr>
            <a:picLocks noChangeAspect="1"/>
          </p:cNvPicPr>
          <p:nvPr/>
        </p:nvPicPr>
        <p:blipFill>
          <a:blip r:embed="rId3"/>
          <a:stretch>
            <a:fillRect/>
          </a:stretch>
        </p:blipFill>
        <p:spPr>
          <a:xfrm>
            <a:off x="5257800" y="1676400"/>
            <a:ext cx="3209925" cy="3486150"/>
          </a:xfrm>
          <a:prstGeom prst="rect">
            <a:avLst/>
          </a:prstGeom>
          <a:ln>
            <a:solidFill>
              <a:schemeClr val="tx1"/>
            </a:solidFill>
          </a:ln>
        </p:spPr>
      </p:pic>
      <p:pic>
        <p:nvPicPr>
          <p:cNvPr id="4" name="Picture 3"/>
          <p:cNvPicPr>
            <a:picLocks noChangeAspect="1"/>
          </p:cNvPicPr>
          <p:nvPr/>
        </p:nvPicPr>
        <p:blipFill rotWithShape="1">
          <a:blip r:embed="rId4"/>
          <a:srcRect b="1738"/>
          <a:stretch/>
        </p:blipFill>
        <p:spPr>
          <a:xfrm>
            <a:off x="458539" y="1011332"/>
            <a:ext cx="3941868" cy="5389468"/>
          </a:xfrm>
          <a:prstGeom prst="rect">
            <a:avLst/>
          </a:prstGeom>
          <a:ln>
            <a:solidFill>
              <a:schemeClr val="tx1"/>
            </a:solidFill>
          </a:ln>
        </p:spPr>
      </p:pic>
    </p:spTree>
    <p:extLst>
      <p:ext uri="{BB962C8B-B14F-4D97-AF65-F5344CB8AC3E}">
        <p14:creationId xmlns:p14="http://schemas.microsoft.com/office/powerpoint/2010/main" val="428602002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72</a:t>
            </a:fld>
            <a:endParaRPr lang="en-US"/>
          </a:p>
        </p:txBody>
      </p:sp>
      <p:grpSp>
        <p:nvGrpSpPr>
          <p:cNvPr id="42" name="Group 41"/>
          <p:cNvGrpSpPr/>
          <p:nvPr/>
        </p:nvGrpSpPr>
        <p:grpSpPr>
          <a:xfrm>
            <a:off x="304800" y="4572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4.6 RadioButton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1447800" y="1066800"/>
            <a:ext cx="6629400" cy="3052482"/>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1447800" y="4220882"/>
            <a:ext cx="6624240" cy="2246593"/>
          </a:xfrm>
          <a:prstGeom prst="rect">
            <a:avLst/>
          </a:prstGeom>
          <a:ln>
            <a:solidFill>
              <a:schemeClr val="tx1"/>
            </a:solidFill>
          </a:ln>
        </p:spPr>
      </p:pic>
    </p:spTree>
    <p:extLst>
      <p:ext uri="{BB962C8B-B14F-4D97-AF65-F5344CB8AC3E}">
        <p14:creationId xmlns:p14="http://schemas.microsoft.com/office/powerpoint/2010/main" val="34341052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73</a:t>
            </a:fld>
            <a:endParaRPr lang="en-US"/>
          </a:p>
        </p:txBody>
      </p:sp>
      <p:grpSp>
        <p:nvGrpSpPr>
          <p:cNvPr id="48" name="Group 47"/>
          <p:cNvGrpSpPr/>
          <p:nvPr/>
        </p:nvGrpSpPr>
        <p:grpSpPr>
          <a:xfrm>
            <a:off x="304800" y="457200"/>
            <a:ext cx="4620576" cy="508000"/>
            <a:chOff x="789624" y="1191463"/>
            <a:chExt cx="4620576" cy="508000"/>
          </a:xfrm>
        </p:grpSpPr>
        <p:sp>
          <p:nvSpPr>
            <p:cNvPr id="4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4.7 Image</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50" name="Group 17"/>
            <p:cNvGrpSpPr>
              <a:grpSpLocks/>
            </p:cNvGrpSpPr>
            <p:nvPr/>
          </p:nvGrpSpPr>
          <p:grpSpPr bwMode="auto">
            <a:xfrm>
              <a:off x="789624" y="1295400"/>
              <a:ext cx="353376" cy="272472"/>
              <a:chOff x="1110" y="2656"/>
              <a:chExt cx="1549" cy="1351"/>
            </a:xfrm>
          </p:grpSpPr>
          <p:sp>
            <p:nvSpPr>
              <p:cNvPr id="5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479321" y="1069137"/>
            <a:ext cx="8613566" cy="4893647"/>
          </a:xfrm>
          <a:prstGeom prst="rect">
            <a:avLst/>
          </a:prstGeom>
        </p:spPr>
        <p:txBody>
          <a:bodyPr wrap="square">
            <a:spAutoFit/>
          </a:bodyPr>
          <a:lstStyle/>
          <a:p>
            <a:pPr>
              <a:lnSpc>
                <a:spcPct val="120000"/>
              </a:lnSpc>
            </a:pPr>
            <a:r>
              <a:rPr lang="en-US" sz="1900">
                <a:solidFill>
                  <a:srgbClr val="000000"/>
                </a:solidFill>
                <a:latin typeface="Wingdings 3" panose="05040102010807070707" pitchFamily="18" charset="2"/>
              </a:rPr>
              <a:t></a:t>
            </a:r>
            <a:r>
              <a:rPr lang="en-US" sz="2600" b="1">
                <a:solidFill>
                  <a:srgbClr val="000000"/>
                </a:solidFill>
                <a:latin typeface="Arial" panose="020B0604020202020204" pitchFamily="34" charset="0"/>
              </a:rPr>
              <a:t>ImageView</a:t>
            </a:r>
            <a:r>
              <a:rPr lang="en-US" sz="2600">
                <a:solidFill>
                  <a:srgbClr val="000000"/>
                </a:solidFill>
                <a:latin typeface="Arial" panose="020B0604020202020204" pitchFamily="34" charset="0"/>
              </a:rPr>
              <a:t> and </a:t>
            </a:r>
            <a:r>
              <a:rPr lang="en-US" sz="2600" b="1">
                <a:solidFill>
                  <a:srgbClr val="000000"/>
                </a:solidFill>
                <a:latin typeface="Arial" panose="020B0604020202020204" pitchFamily="34" charset="0"/>
              </a:rPr>
              <a:t>ImageButton</a:t>
            </a:r>
            <a:r>
              <a:rPr lang="en-US" sz="2600">
                <a:solidFill>
                  <a:srgbClr val="000000"/>
                </a:solidFill>
                <a:latin typeface="Arial" panose="020B0604020202020204" pitchFamily="34" charset="0"/>
              </a:rPr>
              <a:t> are two Android widgets that allow embedding of images in your applications. </a:t>
            </a:r>
          </a:p>
          <a:p>
            <a:pPr>
              <a:lnSpc>
                <a:spcPct val="120000"/>
              </a:lnSpc>
            </a:pPr>
            <a:r>
              <a:rPr lang="en-US" sz="1900">
                <a:solidFill>
                  <a:srgbClr val="000000"/>
                </a:solidFill>
                <a:latin typeface="Wingdings 3" panose="05040102010807070707" pitchFamily="18" charset="2"/>
              </a:rPr>
              <a:t></a:t>
            </a:r>
            <a:r>
              <a:rPr lang="en-US" sz="2600">
                <a:solidFill>
                  <a:srgbClr val="000000"/>
                </a:solidFill>
                <a:latin typeface="Arial" panose="020B0604020202020204" pitchFamily="34" charset="0"/>
              </a:rPr>
              <a:t>Both are image-based widgets analogue to TextView and Button, respectively. </a:t>
            </a:r>
          </a:p>
          <a:p>
            <a:pPr>
              <a:lnSpc>
                <a:spcPct val="120000"/>
              </a:lnSpc>
            </a:pPr>
            <a:r>
              <a:rPr lang="en-US" sz="1900">
                <a:solidFill>
                  <a:srgbClr val="000000"/>
                </a:solidFill>
                <a:latin typeface="Wingdings 3" panose="05040102010807070707" pitchFamily="18" charset="2"/>
              </a:rPr>
              <a:t></a:t>
            </a:r>
            <a:r>
              <a:rPr lang="en-US" sz="2600">
                <a:solidFill>
                  <a:srgbClr val="000000"/>
                </a:solidFill>
                <a:latin typeface="Arial" panose="020B0604020202020204" pitchFamily="34" charset="0"/>
              </a:rPr>
              <a:t>Each widget takes an </a:t>
            </a:r>
            <a:r>
              <a:rPr lang="en-US" sz="2600" b="1">
                <a:solidFill>
                  <a:srgbClr val="FF0000"/>
                </a:solidFill>
                <a:latin typeface="Arial" panose="020B0604020202020204" pitchFamily="34" charset="0"/>
              </a:rPr>
              <a:t>android:src</a:t>
            </a:r>
            <a:r>
              <a:rPr lang="en-US" sz="2600" b="1">
                <a:solidFill>
                  <a:srgbClr val="000000"/>
                </a:solidFill>
                <a:latin typeface="Arial" panose="020B0604020202020204" pitchFamily="34" charset="0"/>
              </a:rPr>
              <a:t> </a:t>
            </a:r>
            <a:r>
              <a:rPr lang="en-US" sz="2600">
                <a:solidFill>
                  <a:srgbClr val="000000"/>
                </a:solidFill>
                <a:latin typeface="Arial" panose="020B0604020202020204" pitchFamily="34" charset="0"/>
              </a:rPr>
              <a:t>or </a:t>
            </a:r>
            <a:r>
              <a:rPr lang="en-US" sz="2600" b="1">
                <a:solidFill>
                  <a:srgbClr val="FF0000"/>
                </a:solidFill>
                <a:latin typeface="Arial" panose="020B0604020202020204" pitchFamily="34" charset="0"/>
              </a:rPr>
              <a:t>android:background</a:t>
            </a:r>
            <a:r>
              <a:rPr lang="en-US" sz="2600" b="1">
                <a:solidFill>
                  <a:srgbClr val="000000"/>
                </a:solidFill>
                <a:latin typeface="Arial" panose="020B0604020202020204" pitchFamily="34" charset="0"/>
              </a:rPr>
              <a:t> </a:t>
            </a:r>
            <a:r>
              <a:rPr lang="en-US" sz="2600">
                <a:solidFill>
                  <a:srgbClr val="000000"/>
                </a:solidFill>
                <a:latin typeface="Arial" panose="020B0604020202020204" pitchFamily="34" charset="0"/>
              </a:rPr>
              <a:t>attribute (in an XML layout) to specify what picture to use. </a:t>
            </a:r>
          </a:p>
          <a:p>
            <a:pPr>
              <a:lnSpc>
                <a:spcPct val="120000"/>
              </a:lnSpc>
            </a:pPr>
            <a:r>
              <a:rPr lang="en-US" sz="1900">
                <a:solidFill>
                  <a:srgbClr val="000000"/>
                </a:solidFill>
                <a:latin typeface="Wingdings 3" panose="05040102010807070707" pitchFamily="18" charset="2"/>
              </a:rPr>
              <a:t></a:t>
            </a:r>
            <a:r>
              <a:rPr lang="en-US" sz="2600">
                <a:solidFill>
                  <a:srgbClr val="000000"/>
                </a:solidFill>
                <a:latin typeface="Arial" panose="020B0604020202020204" pitchFamily="34" charset="0"/>
              </a:rPr>
              <a:t>Pictures are usually reference a drawable resource. </a:t>
            </a:r>
          </a:p>
          <a:p>
            <a:pPr>
              <a:lnSpc>
                <a:spcPct val="120000"/>
              </a:lnSpc>
            </a:pPr>
            <a:r>
              <a:rPr lang="en-US" sz="1900">
                <a:solidFill>
                  <a:srgbClr val="000000"/>
                </a:solidFill>
                <a:latin typeface="Wingdings 3" panose="05040102010807070707" pitchFamily="18" charset="2"/>
              </a:rPr>
              <a:t></a:t>
            </a:r>
            <a:r>
              <a:rPr lang="en-US" sz="2600">
                <a:solidFill>
                  <a:srgbClr val="000000"/>
                </a:solidFill>
                <a:latin typeface="Arial" panose="020B0604020202020204" pitchFamily="34" charset="0"/>
              </a:rPr>
              <a:t>ImageButton, is a subclass of ImageView. It adds the standard Button behavior for responding to click events. </a:t>
            </a:r>
          </a:p>
        </p:txBody>
      </p:sp>
    </p:spTree>
    <p:extLst>
      <p:ext uri="{BB962C8B-B14F-4D97-AF65-F5344CB8AC3E}">
        <p14:creationId xmlns:p14="http://schemas.microsoft.com/office/powerpoint/2010/main" val="72826941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74</a:t>
            </a:fld>
            <a:endParaRPr lang="en-US"/>
          </a:p>
        </p:txBody>
      </p:sp>
      <p:grpSp>
        <p:nvGrpSpPr>
          <p:cNvPr id="48" name="Group 47"/>
          <p:cNvGrpSpPr/>
          <p:nvPr/>
        </p:nvGrpSpPr>
        <p:grpSpPr>
          <a:xfrm>
            <a:off x="304800" y="457200"/>
            <a:ext cx="4620576" cy="508000"/>
            <a:chOff x="789624" y="1191463"/>
            <a:chExt cx="4620576" cy="508000"/>
          </a:xfrm>
        </p:grpSpPr>
        <p:sp>
          <p:nvSpPr>
            <p:cNvPr id="4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4.7 Image</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50" name="Group 17"/>
            <p:cNvGrpSpPr>
              <a:grpSpLocks/>
            </p:cNvGrpSpPr>
            <p:nvPr/>
          </p:nvGrpSpPr>
          <p:grpSpPr bwMode="auto">
            <a:xfrm>
              <a:off x="789624" y="1295400"/>
              <a:ext cx="353376" cy="272472"/>
              <a:chOff x="1110" y="2656"/>
              <a:chExt cx="1549" cy="1351"/>
            </a:xfrm>
          </p:grpSpPr>
          <p:sp>
            <p:nvSpPr>
              <p:cNvPr id="5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5" name="Picture 4"/>
          <p:cNvPicPr>
            <a:picLocks noChangeAspect="1"/>
          </p:cNvPicPr>
          <p:nvPr/>
        </p:nvPicPr>
        <p:blipFill>
          <a:blip r:embed="rId3"/>
          <a:stretch>
            <a:fillRect/>
          </a:stretch>
        </p:blipFill>
        <p:spPr>
          <a:xfrm>
            <a:off x="123863" y="1069137"/>
            <a:ext cx="5728586" cy="3962400"/>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5942418" y="1547249"/>
            <a:ext cx="3115455" cy="2415151"/>
          </a:xfrm>
          <a:prstGeom prst="rect">
            <a:avLst/>
          </a:prstGeom>
          <a:ln>
            <a:solidFill>
              <a:schemeClr val="tx1"/>
            </a:solidFill>
          </a:ln>
        </p:spPr>
      </p:pic>
      <p:pic>
        <p:nvPicPr>
          <p:cNvPr id="8" name="Picture 7"/>
          <p:cNvPicPr>
            <a:picLocks noChangeAspect="1"/>
          </p:cNvPicPr>
          <p:nvPr/>
        </p:nvPicPr>
        <p:blipFill>
          <a:blip r:embed="rId5"/>
          <a:stretch>
            <a:fillRect/>
          </a:stretch>
        </p:blipFill>
        <p:spPr>
          <a:xfrm>
            <a:off x="325332" y="5143411"/>
            <a:ext cx="8482677" cy="1140663"/>
          </a:xfrm>
          <a:prstGeom prst="rect">
            <a:avLst/>
          </a:prstGeom>
          <a:ln>
            <a:solidFill>
              <a:schemeClr val="tx1"/>
            </a:solidFill>
          </a:ln>
        </p:spPr>
      </p:pic>
    </p:spTree>
    <p:extLst>
      <p:ext uri="{BB962C8B-B14F-4D97-AF65-F5344CB8AC3E}">
        <p14:creationId xmlns:p14="http://schemas.microsoft.com/office/powerpoint/2010/main" val="198341025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75</a:t>
            </a:fld>
            <a:endParaRPr lang="en-US"/>
          </a:p>
        </p:txBody>
      </p:sp>
      <p:grpSp>
        <p:nvGrpSpPr>
          <p:cNvPr id="54" name="Group 53"/>
          <p:cNvGrpSpPr/>
          <p:nvPr/>
        </p:nvGrpSpPr>
        <p:grpSpPr>
          <a:xfrm>
            <a:off x="304800" y="457200"/>
            <a:ext cx="4620576" cy="508000"/>
            <a:chOff x="789624" y="1191463"/>
            <a:chExt cx="4620576" cy="508000"/>
          </a:xfrm>
        </p:grpSpPr>
        <p:sp>
          <p:nvSpPr>
            <p:cNvPr id="5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4.8 ScrollView control</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56" name="Group 17"/>
            <p:cNvGrpSpPr>
              <a:grpSpLocks/>
            </p:cNvGrpSpPr>
            <p:nvPr/>
          </p:nvGrpSpPr>
          <p:grpSpPr bwMode="auto">
            <a:xfrm>
              <a:off x="789624" y="1295400"/>
              <a:ext cx="353376" cy="272472"/>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10" name="Rectangle 9"/>
          <p:cNvSpPr/>
          <p:nvPr/>
        </p:nvSpPr>
        <p:spPr>
          <a:xfrm>
            <a:off x="513957" y="1082992"/>
            <a:ext cx="8183990" cy="3637919"/>
          </a:xfrm>
          <a:prstGeom prst="rect">
            <a:avLst/>
          </a:prstGeom>
        </p:spPr>
        <p:txBody>
          <a:bodyPr wrap="square">
            <a:spAutoFit/>
          </a:bodyPr>
          <a:lstStyle/>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When we have more data than what can be shown on a single screen you may use the </a:t>
            </a:r>
            <a:r>
              <a:rPr lang="en-US" sz="2400" b="1">
                <a:solidFill>
                  <a:srgbClr val="000000"/>
                </a:solidFill>
                <a:latin typeface="Arial" panose="020B0604020202020204" pitchFamily="34" charset="0"/>
              </a:rPr>
              <a:t>ScrollView </a:t>
            </a:r>
            <a:r>
              <a:rPr lang="en-US" sz="2400">
                <a:solidFill>
                  <a:srgbClr val="000000"/>
                </a:solidFill>
                <a:latin typeface="Arial" panose="020B0604020202020204" pitchFamily="34" charset="0"/>
              </a:rPr>
              <a:t>control.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It provides a sliding or scrolling access to the data. This way the user can only see part of your layout at one time, but the rest is available via scrolling.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This is similar to browsing a large web page that forces the user to scroll up the page to see the bottom part of the form. </a:t>
            </a:r>
          </a:p>
        </p:txBody>
      </p:sp>
    </p:spTree>
    <p:extLst>
      <p:ext uri="{BB962C8B-B14F-4D97-AF65-F5344CB8AC3E}">
        <p14:creationId xmlns:p14="http://schemas.microsoft.com/office/powerpoint/2010/main" val="415625925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76</a:t>
            </a:fld>
            <a:endParaRPr lang="en-US"/>
          </a:p>
        </p:txBody>
      </p:sp>
      <p:grpSp>
        <p:nvGrpSpPr>
          <p:cNvPr id="54" name="Group 53"/>
          <p:cNvGrpSpPr/>
          <p:nvPr/>
        </p:nvGrpSpPr>
        <p:grpSpPr>
          <a:xfrm>
            <a:off x="304800" y="457200"/>
            <a:ext cx="4620576" cy="508000"/>
            <a:chOff x="789624" y="1191463"/>
            <a:chExt cx="4620576" cy="508000"/>
          </a:xfrm>
        </p:grpSpPr>
        <p:sp>
          <p:nvSpPr>
            <p:cNvPr id="5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4.8 ScrollView control</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56" name="Group 17"/>
            <p:cNvGrpSpPr>
              <a:grpSpLocks/>
            </p:cNvGrpSpPr>
            <p:nvPr/>
          </p:nvGrpSpPr>
          <p:grpSpPr bwMode="auto">
            <a:xfrm>
              <a:off x="789624" y="1295400"/>
              <a:ext cx="353376" cy="272472"/>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1143000" y="1075686"/>
            <a:ext cx="6888590" cy="5377934"/>
          </a:xfrm>
          <a:prstGeom prst="rect">
            <a:avLst/>
          </a:prstGeom>
        </p:spPr>
      </p:pic>
    </p:spTree>
    <p:extLst>
      <p:ext uri="{BB962C8B-B14F-4D97-AF65-F5344CB8AC3E}">
        <p14:creationId xmlns:p14="http://schemas.microsoft.com/office/powerpoint/2010/main" val="106773104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77</a:t>
            </a:fld>
            <a:endParaRPr lang="en-US"/>
          </a:p>
        </p:txBody>
      </p:sp>
      <p:grpSp>
        <p:nvGrpSpPr>
          <p:cNvPr id="2" name="Group 1"/>
          <p:cNvGrpSpPr/>
          <p:nvPr/>
        </p:nvGrpSpPr>
        <p:grpSpPr>
          <a:xfrm>
            <a:off x="311150" y="457200"/>
            <a:ext cx="4718050" cy="508000"/>
            <a:chOff x="2139950" y="2844800"/>
            <a:chExt cx="4718050" cy="508000"/>
          </a:xfrm>
        </p:grpSpPr>
        <p:sp>
          <p:nvSpPr>
            <p:cNvPr id="3" name="AutoShape 48"/>
            <p:cNvSpPr>
              <a:spLocks noChangeArrowheads="1"/>
            </p:cNvSpPr>
            <p:nvPr/>
          </p:nvSpPr>
          <p:spPr bwMode="gray">
            <a:xfrm>
              <a:off x="2438400" y="2844800"/>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solidFill>
                    <a:prstClr val="black"/>
                  </a:solidFill>
                </a:rPr>
                <a:t>5. Advanced controls</a:t>
              </a:r>
              <a:endParaRPr lang="en-US" sz="2400" b="1" kern="0" smtClean="0">
                <a:solidFill>
                  <a:srgbClr val="000000"/>
                </a:solidFill>
                <a:latin typeface="Arial" panose="020B0604020202020204" pitchFamily="34" charset="0"/>
              </a:endParaRPr>
            </a:p>
          </p:txBody>
        </p:sp>
        <p:grpSp>
          <p:nvGrpSpPr>
            <p:cNvPr id="4" name="Group 81"/>
            <p:cNvGrpSpPr>
              <a:grpSpLocks/>
            </p:cNvGrpSpPr>
            <p:nvPr/>
          </p:nvGrpSpPr>
          <p:grpSpPr bwMode="auto">
            <a:xfrm>
              <a:off x="2139950" y="2894013"/>
              <a:ext cx="355600" cy="381000"/>
              <a:chOff x="2078" y="1680"/>
              <a:chExt cx="1615" cy="1615"/>
            </a:xfrm>
          </p:grpSpPr>
          <p:sp>
            <p:nvSpPr>
              <p:cNvPr id="5" name="Oval 82"/>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7" name="Oval 83"/>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8" name="Oval 84"/>
              <p:cNvSpPr>
                <a:spLocks noChangeArrowheads="1"/>
              </p:cNvSpPr>
              <p:nvPr/>
            </p:nvSpPr>
            <p:spPr bwMode="gray">
              <a:xfrm>
                <a:off x="2254" y="1856"/>
                <a:ext cx="1262" cy="1264"/>
              </a:xfrm>
              <a:prstGeom prst="ellipse">
                <a:avLst/>
              </a:prstGeom>
              <a:gradFill rotWithShape="1">
                <a:gsLst>
                  <a:gs pos="0">
                    <a:srgbClr val="6699FF">
                      <a:gamma/>
                      <a:tint val="0"/>
                      <a:invGamma/>
                    </a:srgbClr>
                  </a:gs>
                  <a:gs pos="50000">
                    <a:srgbClr val="6699FF"/>
                  </a:gs>
                  <a:gs pos="100000">
                    <a:srgbClr val="6699FF">
                      <a:gamma/>
                      <a:tint val="0"/>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9" name="Oval 85"/>
              <p:cNvSpPr>
                <a:spLocks noChangeArrowheads="1"/>
              </p:cNvSpPr>
              <p:nvPr/>
            </p:nvSpPr>
            <p:spPr bwMode="gray">
              <a:xfrm>
                <a:off x="2254" y="1856"/>
                <a:ext cx="1262" cy="1264"/>
              </a:xfrm>
              <a:prstGeom prst="ellipse">
                <a:avLst/>
              </a:prstGeom>
              <a:gradFill rotWithShape="1">
                <a:gsLst>
                  <a:gs pos="0">
                    <a:srgbClr val="E35E23">
                      <a:gamma/>
                      <a:shade val="0"/>
                      <a:invGamma/>
                    </a:srgbClr>
                  </a:gs>
                  <a:gs pos="100000">
                    <a:srgbClr val="E35E23"/>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0" name="Oval 86"/>
              <p:cNvSpPr>
                <a:spLocks noChangeArrowheads="1"/>
              </p:cNvSpPr>
              <p:nvPr/>
            </p:nvSpPr>
            <p:spPr bwMode="gray">
              <a:xfrm>
                <a:off x="2337" y="1939"/>
                <a:ext cx="1096" cy="1098"/>
              </a:xfrm>
              <a:prstGeom prst="ellipse">
                <a:avLst/>
              </a:prstGeom>
              <a:gradFill rotWithShape="1">
                <a:gsLst>
                  <a:gs pos="0">
                    <a:srgbClr val="6699FF">
                      <a:gamma/>
                      <a:shade val="54118"/>
                      <a:invGamma/>
                    </a:srgbClr>
                  </a:gs>
                  <a:gs pos="50000">
                    <a:srgbClr val="6699FF"/>
                  </a:gs>
                  <a:gs pos="100000">
                    <a:srgbClr val="6699FF">
                      <a:gamma/>
                      <a:shade val="54118"/>
                      <a:invGamma/>
                    </a:srgb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sp>
            <p:nvSpPr>
              <p:cNvPr id="11" name="Oval 87"/>
              <p:cNvSpPr>
                <a:spLocks noChangeArrowheads="1"/>
              </p:cNvSpPr>
              <p:nvPr/>
            </p:nvSpPr>
            <p:spPr bwMode="gray">
              <a:xfrm>
                <a:off x="2337" y="1939"/>
                <a:ext cx="1096" cy="1098"/>
              </a:xfrm>
              <a:prstGeom prst="ellipse">
                <a:avLst/>
              </a:prstGeom>
              <a:gradFill rotWithShape="1">
                <a:gsLst>
                  <a:gs pos="0">
                    <a:srgbClr val="E35E23"/>
                  </a:gs>
                  <a:gs pos="100000">
                    <a:srgbClr val="E35E23">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defRPr/>
                </a:pPr>
                <a:endParaRPr lang="en-US" kern="0" smtClean="0">
                  <a:solidFill>
                    <a:srgbClr val="163794"/>
                  </a:solidFill>
                  <a:latin typeface="Arial" panose="020B0604020202020204" pitchFamily="34" charset="0"/>
                </a:endParaRPr>
              </a:p>
            </p:txBody>
          </p:sp>
        </p:grpSp>
      </p:grpSp>
      <p:grpSp>
        <p:nvGrpSpPr>
          <p:cNvPr id="12" name="Group 11"/>
          <p:cNvGrpSpPr/>
          <p:nvPr/>
        </p:nvGrpSpPr>
        <p:grpSpPr>
          <a:xfrm>
            <a:off x="637224" y="10668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5.1 Listview</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18" name="Group 17"/>
          <p:cNvGrpSpPr/>
          <p:nvPr/>
        </p:nvGrpSpPr>
        <p:grpSpPr>
          <a:xfrm>
            <a:off x="634228" y="16256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5.2 Spinner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24" name="Group 23"/>
          <p:cNvGrpSpPr/>
          <p:nvPr/>
        </p:nvGrpSpPr>
        <p:grpSpPr>
          <a:xfrm>
            <a:off x="637224" y="22098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5.3 SlidingDrawer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30" name="Group 29"/>
          <p:cNvGrpSpPr/>
          <p:nvPr/>
        </p:nvGrpSpPr>
        <p:grpSpPr>
          <a:xfrm>
            <a:off x="634228" y="2819400"/>
            <a:ext cx="4620576" cy="508000"/>
            <a:chOff x="789624" y="1191463"/>
            <a:chExt cx="4620576" cy="508000"/>
          </a:xfrm>
        </p:grpSpPr>
        <p:sp>
          <p:nvSpPr>
            <p:cNvPr id="31"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5.4 AutocompleteTextView</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2" name="Group 17"/>
            <p:cNvGrpSpPr>
              <a:grpSpLocks/>
            </p:cNvGrpSpPr>
            <p:nvPr/>
          </p:nvGrpSpPr>
          <p:grpSpPr bwMode="auto">
            <a:xfrm>
              <a:off x="789624" y="1295400"/>
              <a:ext cx="353376" cy="272472"/>
              <a:chOff x="1110" y="2656"/>
              <a:chExt cx="1549" cy="1351"/>
            </a:xfrm>
          </p:grpSpPr>
          <p:sp>
            <p:nvSpPr>
              <p:cNvPr id="3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36" name="Group 35"/>
          <p:cNvGrpSpPr/>
          <p:nvPr/>
        </p:nvGrpSpPr>
        <p:grpSpPr>
          <a:xfrm>
            <a:off x="634228" y="4064000"/>
            <a:ext cx="4620576" cy="508000"/>
            <a:chOff x="789624" y="1191463"/>
            <a:chExt cx="4620576" cy="508000"/>
          </a:xfrm>
        </p:grpSpPr>
        <p:sp>
          <p:nvSpPr>
            <p:cNvPr id="37"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5.6 Time Selection</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8" name="Group 17"/>
            <p:cNvGrpSpPr>
              <a:grpSpLocks/>
            </p:cNvGrpSpPr>
            <p:nvPr/>
          </p:nvGrpSpPr>
          <p:grpSpPr bwMode="auto">
            <a:xfrm>
              <a:off x="789624" y="1295400"/>
              <a:ext cx="353376" cy="272472"/>
              <a:chOff x="1110" y="2656"/>
              <a:chExt cx="1549" cy="1351"/>
            </a:xfrm>
          </p:grpSpPr>
          <p:sp>
            <p:nvSpPr>
              <p:cNvPr id="3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1"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42" name="Group 41"/>
          <p:cNvGrpSpPr/>
          <p:nvPr/>
        </p:nvGrpSpPr>
        <p:grpSpPr>
          <a:xfrm>
            <a:off x="637224" y="4673600"/>
            <a:ext cx="4620576" cy="508000"/>
            <a:chOff x="789624" y="1191463"/>
            <a:chExt cx="4620576" cy="508000"/>
          </a:xfrm>
        </p:grpSpPr>
        <p:sp>
          <p:nvSpPr>
            <p:cNvPr id="4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5.7 Picture Gallery</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44" name="Group 17"/>
            <p:cNvGrpSpPr>
              <a:grpSpLocks/>
            </p:cNvGrpSpPr>
            <p:nvPr/>
          </p:nvGrpSpPr>
          <p:grpSpPr bwMode="auto">
            <a:xfrm>
              <a:off x="789624" y="1295400"/>
              <a:ext cx="353376" cy="272472"/>
              <a:chOff x="1110" y="2656"/>
              <a:chExt cx="1549" cy="1351"/>
            </a:xfrm>
          </p:grpSpPr>
          <p:sp>
            <p:nvSpPr>
              <p:cNvPr id="4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48" name="Group 47"/>
          <p:cNvGrpSpPr/>
          <p:nvPr/>
        </p:nvGrpSpPr>
        <p:grpSpPr>
          <a:xfrm>
            <a:off x="634228" y="5334000"/>
            <a:ext cx="4620576" cy="508000"/>
            <a:chOff x="789624" y="1191463"/>
            <a:chExt cx="4620576" cy="508000"/>
          </a:xfrm>
        </p:grpSpPr>
        <p:sp>
          <p:nvSpPr>
            <p:cNvPr id="4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5.8 Tab selector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50" name="Group 17"/>
            <p:cNvGrpSpPr>
              <a:grpSpLocks/>
            </p:cNvGrpSpPr>
            <p:nvPr/>
          </p:nvGrpSpPr>
          <p:grpSpPr bwMode="auto">
            <a:xfrm>
              <a:off x="789624" y="1295400"/>
              <a:ext cx="353376" cy="272472"/>
              <a:chOff x="1110" y="2656"/>
              <a:chExt cx="1549" cy="1351"/>
            </a:xfrm>
          </p:grpSpPr>
          <p:sp>
            <p:nvSpPr>
              <p:cNvPr id="5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54" name="Group 53"/>
          <p:cNvGrpSpPr/>
          <p:nvPr/>
        </p:nvGrpSpPr>
        <p:grpSpPr>
          <a:xfrm>
            <a:off x="634228" y="5943600"/>
            <a:ext cx="4620576" cy="508000"/>
            <a:chOff x="789624" y="1191463"/>
            <a:chExt cx="4620576" cy="508000"/>
          </a:xfrm>
        </p:grpSpPr>
        <p:sp>
          <p:nvSpPr>
            <p:cNvPr id="5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5.9 Menu</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56" name="Group 17"/>
            <p:cNvGrpSpPr>
              <a:grpSpLocks/>
            </p:cNvGrpSpPr>
            <p:nvPr/>
          </p:nvGrpSpPr>
          <p:grpSpPr bwMode="auto">
            <a:xfrm>
              <a:off x="789624" y="1295400"/>
              <a:ext cx="353376" cy="272472"/>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grpSp>
        <p:nvGrpSpPr>
          <p:cNvPr id="60" name="Group 59"/>
          <p:cNvGrpSpPr/>
          <p:nvPr/>
        </p:nvGrpSpPr>
        <p:grpSpPr>
          <a:xfrm>
            <a:off x="634228" y="3429000"/>
            <a:ext cx="4620576" cy="508000"/>
            <a:chOff x="789624" y="1191463"/>
            <a:chExt cx="4620576" cy="508000"/>
          </a:xfrm>
        </p:grpSpPr>
        <p:sp>
          <p:nvSpPr>
            <p:cNvPr id="61"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5.5 Gridview</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62" name="Group 17"/>
            <p:cNvGrpSpPr>
              <a:grpSpLocks/>
            </p:cNvGrpSpPr>
            <p:nvPr/>
          </p:nvGrpSpPr>
          <p:grpSpPr bwMode="auto">
            <a:xfrm>
              <a:off x="789624" y="1295400"/>
              <a:ext cx="353376" cy="272472"/>
              <a:chOff x="1110" y="2656"/>
              <a:chExt cx="1549" cy="1351"/>
            </a:xfrm>
          </p:grpSpPr>
          <p:sp>
            <p:nvSpPr>
              <p:cNvPr id="6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6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6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Tree>
    <p:extLst>
      <p:ext uri="{BB962C8B-B14F-4D97-AF65-F5344CB8AC3E}">
        <p14:creationId xmlns:p14="http://schemas.microsoft.com/office/powerpoint/2010/main" val="293304954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78</a:t>
            </a:fld>
            <a:endParaRPr lang="en-US"/>
          </a:p>
        </p:txBody>
      </p:sp>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5.1 Listview</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325332" y="1076064"/>
            <a:ext cx="8536224" cy="4638936"/>
          </a:xfrm>
          <a:prstGeom prst="rect">
            <a:avLst/>
          </a:prstGeom>
        </p:spPr>
      </p:pic>
      <p:pic>
        <p:nvPicPr>
          <p:cNvPr id="10" name="Picture 9"/>
          <p:cNvPicPr>
            <a:picLocks noChangeAspect="1"/>
          </p:cNvPicPr>
          <p:nvPr/>
        </p:nvPicPr>
        <p:blipFill rotWithShape="1">
          <a:blip r:embed="rId4"/>
          <a:srcRect l="30088" r="37702" b="44792"/>
          <a:stretch/>
        </p:blipFill>
        <p:spPr>
          <a:xfrm>
            <a:off x="5889756" y="2133600"/>
            <a:ext cx="2971800" cy="2863734"/>
          </a:xfrm>
          <a:prstGeom prst="rect">
            <a:avLst/>
          </a:prstGeom>
          <a:ln>
            <a:solidFill>
              <a:schemeClr val="tx1"/>
            </a:solidFill>
          </a:ln>
        </p:spPr>
      </p:pic>
    </p:spTree>
    <p:extLst>
      <p:ext uri="{BB962C8B-B14F-4D97-AF65-F5344CB8AC3E}">
        <p14:creationId xmlns:p14="http://schemas.microsoft.com/office/powerpoint/2010/main" val="58086369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79</a:t>
            </a:fld>
            <a:endParaRPr lang="en-US"/>
          </a:p>
        </p:txBody>
      </p:sp>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5.1 Listview</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3" name="Picture 2"/>
          <p:cNvPicPr>
            <a:picLocks noChangeAspect="1"/>
          </p:cNvPicPr>
          <p:nvPr/>
        </p:nvPicPr>
        <p:blipFill>
          <a:blip r:embed="rId3"/>
          <a:stretch>
            <a:fillRect/>
          </a:stretch>
        </p:blipFill>
        <p:spPr>
          <a:xfrm>
            <a:off x="200025" y="1157287"/>
            <a:ext cx="8743950" cy="5310188"/>
          </a:xfrm>
          <a:prstGeom prst="rect">
            <a:avLst/>
          </a:prstGeom>
        </p:spPr>
      </p:pic>
    </p:spTree>
    <p:extLst>
      <p:ext uri="{BB962C8B-B14F-4D97-AF65-F5344CB8AC3E}">
        <p14:creationId xmlns:p14="http://schemas.microsoft.com/office/powerpoint/2010/main" val="20363912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8</a:t>
            </a:fld>
            <a:endParaRPr lang="en-US"/>
          </a:p>
        </p:txBody>
      </p:sp>
      <p:grpSp>
        <p:nvGrpSpPr>
          <p:cNvPr id="30" name="Group 29"/>
          <p:cNvGrpSpPr/>
          <p:nvPr/>
        </p:nvGrpSpPr>
        <p:grpSpPr>
          <a:xfrm>
            <a:off x="304800" y="457200"/>
            <a:ext cx="4620576" cy="508000"/>
            <a:chOff x="789624" y="1191463"/>
            <a:chExt cx="4620576" cy="508000"/>
          </a:xfrm>
        </p:grpSpPr>
        <p:sp>
          <p:nvSpPr>
            <p:cNvPr id="31"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1.4 XML layout and attaching</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2" name="Group 17"/>
            <p:cNvGrpSpPr>
              <a:grpSpLocks/>
            </p:cNvGrpSpPr>
            <p:nvPr/>
          </p:nvGrpSpPr>
          <p:grpSpPr bwMode="auto">
            <a:xfrm>
              <a:off x="789624" y="1295400"/>
              <a:ext cx="353376" cy="272472"/>
              <a:chOff x="1110" y="2656"/>
              <a:chExt cx="1549" cy="1351"/>
            </a:xfrm>
          </p:grpSpPr>
          <p:sp>
            <p:nvSpPr>
              <p:cNvPr id="3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10" name="TextBox 9"/>
          <p:cNvSpPr txBox="1"/>
          <p:nvPr/>
        </p:nvSpPr>
        <p:spPr>
          <a:xfrm>
            <a:off x="327871" y="990600"/>
            <a:ext cx="1075936" cy="523220"/>
          </a:xfrm>
          <a:prstGeom prst="rect">
            <a:avLst/>
          </a:prstGeom>
          <a:noFill/>
        </p:spPr>
        <p:txBody>
          <a:bodyPr wrap="none" rtlCol="0">
            <a:spAutoFit/>
          </a:bodyPr>
          <a:lstStyle/>
          <a:p>
            <a:r>
              <a:rPr lang="en-US" sz="2800" b="1" smtClean="0"/>
              <a:t>Demo</a:t>
            </a:r>
            <a:endParaRPr lang="en-US" sz="2800" b="1"/>
          </a:p>
        </p:txBody>
      </p:sp>
    </p:spTree>
    <p:extLst>
      <p:ext uri="{BB962C8B-B14F-4D97-AF65-F5344CB8AC3E}">
        <p14:creationId xmlns:p14="http://schemas.microsoft.com/office/powerpoint/2010/main" val="108832311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80</a:t>
            </a:fld>
            <a:endParaRPr lang="en-US"/>
          </a:p>
        </p:txBody>
      </p:sp>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5.1 Listview</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4" name="TextBox 3"/>
          <p:cNvSpPr txBox="1"/>
          <p:nvPr/>
        </p:nvSpPr>
        <p:spPr>
          <a:xfrm>
            <a:off x="505776" y="1011332"/>
            <a:ext cx="3539815" cy="461665"/>
          </a:xfrm>
          <a:prstGeom prst="rect">
            <a:avLst/>
          </a:prstGeom>
          <a:noFill/>
        </p:spPr>
        <p:txBody>
          <a:bodyPr wrap="none" rtlCol="0">
            <a:spAutoFit/>
          </a:bodyPr>
          <a:lstStyle/>
          <a:p>
            <a:r>
              <a:rPr lang="en-US" sz="2400" smtClean="0"/>
              <a:t>Using string-array resource</a:t>
            </a:r>
            <a:endParaRPr lang="en-US" sz="2400"/>
          </a:p>
        </p:txBody>
      </p:sp>
      <p:pic>
        <p:nvPicPr>
          <p:cNvPr id="7" name="Picture 6"/>
          <p:cNvPicPr>
            <a:picLocks noChangeAspect="1"/>
          </p:cNvPicPr>
          <p:nvPr/>
        </p:nvPicPr>
        <p:blipFill rotWithShape="1">
          <a:blip r:embed="rId3"/>
          <a:srcRect b="5079"/>
          <a:stretch/>
        </p:blipFill>
        <p:spPr>
          <a:xfrm>
            <a:off x="866775" y="1519129"/>
            <a:ext cx="7652220" cy="4272071"/>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5638800" y="3628593"/>
            <a:ext cx="3343275" cy="1752600"/>
          </a:xfrm>
          <a:prstGeom prst="rect">
            <a:avLst/>
          </a:prstGeom>
          <a:ln>
            <a:solidFill>
              <a:srgbClr val="FF0000"/>
            </a:solidFill>
          </a:ln>
        </p:spPr>
      </p:pic>
      <p:sp>
        <p:nvSpPr>
          <p:cNvPr id="9" name="Freeform 8"/>
          <p:cNvSpPr/>
          <p:nvPr/>
        </p:nvSpPr>
        <p:spPr>
          <a:xfrm>
            <a:off x="6040582" y="1967345"/>
            <a:ext cx="817418" cy="457881"/>
          </a:xfrm>
          <a:custGeom>
            <a:avLst/>
            <a:gdLst>
              <a:gd name="connsiteX0" fmla="*/ 110836 w 817418"/>
              <a:gd name="connsiteY0" fmla="*/ 41564 h 457881"/>
              <a:gd name="connsiteX1" fmla="*/ 471054 w 817418"/>
              <a:gd name="connsiteY1" fmla="*/ 69273 h 457881"/>
              <a:gd name="connsiteX2" fmla="*/ 554182 w 817418"/>
              <a:gd name="connsiteY2" fmla="*/ 96982 h 457881"/>
              <a:gd name="connsiteX3" fmla="*/ 595745 w 817418"/>
              <a:gd name="connsiteY3" fmla="*/ 110837 h 457881"/>
              <a:gd name="connsiteX4" fmla="*/ 762000 w 817418"/>
              <a:gd name="connsiteY4" fmla="*/ 124691 h 457881"/>
              <a:gd name="connsiteX5" fmla="*/ 789709 w 817418"/>
              <a:gd name="connsiteY5" fmla="*/ 207819 h 457881"/>
              <a:gd name="connsiteX6" fmla="*/ 817418 w 817418"/>
              <a:gd name="connsiteY6" fmla="*/ 332510 h 457881"/>
              <a:gd name="connsiteX7" fmla="*/ 803563 w 817418"/>
              <a:gd name="connsiteY7" fmla="*/ 374073 h 457881"/>
              <a:gd name="connsiteX8" fmla="*/ 762000 w 817418"/>
              <a:gd name="connsiteY8" fmla="*/ 387928 h 457881"/>
              <a:gd name="connsiteX9" fmla="*/ 706582 w 817418"/>
              <a:gd name="connsiteY9" fmla="*/ 415637 h 457881"/>
              <a:gd name="connsiteX10" fmla="*/ 568036 w 817418"/>
              <a:gd name="connsiteY10" fmla="*/ 443346 h 457881"/>
              <a:gd name="connsiteX11" fmla="*/ 193963 w 817418"/>
              <a:gd name="connsiteY11" fmla="*/ 457200 h 457881"/>
              <a:gd name="connsiteX12" fmla="*/ 27709 w 817418"/>
              <a:gd name="connsiteY12" fmla="*/ 443346 h 457881"/>
              <a:gd name="connsiteX13" fmla="*/ 0 w 817418"/>
              <a:gd name="connsiteY13" fmla="*/ 360219 h 457881"/>
              <a:gd name="connsiteX14" fmla="*/ 41563 w 817418"/>
              <a:gd name="connsiteY14" fmla="*/ 166255 h 457881"/>
              <a:gd name="connsiteX15" fmla="*/ 69273 w 817418"/>
              <a:gd name="connsiteY15" fmla="*/ 124691 h 457881"/>
              <a:gd name="connsiteX16" fmla="*/ 110836 w 817418"/>
              <a:gd name="connsiteY16" fmla="*/ 110837 h 457881"/>
              <a:gd name="connsiteX17" fmla="*/ 152400 w 817418"/>
              <a:gd name="connsiteY17" fmla="*/ 0 h 45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7418" h="457881">
                <a:moveTo>
                  <a:pt x="110836" y="41564"/>
                </a:moveTo>
                <a:cubicBezTo>
                  <a:pt x="230909" y="50800"/>
                  <a:pt x="351557" y="54336"/>
                  <a:pt x="471054" y="69273"/>
                </a:cubicBezTo>
                <a:cubicBezTo>
                  <a:pt x="500037" y="72896"/>
                  <a:pt x="526473" y="87745"/>
                  <a:pt x="554182" y="96982"/>
                </a:cubicBezTo>
                <a:cubicBezTo>
                  <a:pt x="568036" y="101600"/>
                  <a:pt x="581192" y="109624"/>
                  <a:pt x="595745" y="110837"/>
                </a:cubicBezTo>
                <a:lnTo>
                  <a:pt x="762000" y="124691"/>
                </a:lnTo>
                <a:cubicBezTo>
                  <a:pt x="771236" y="152400"/>
                  <a:pt x="784907" y="179008"/>
                  <a:pt x="789709" y="207819"/>
                </a:cubicBezTo>
                <a:cubicBezTo>
                  <a:pt x="805964" y="305351"/>
                  <a:pt x="794680" y="264296"/>
                  <a:pt x="817418" y="332510"/>
                </a:cubicBezTo>
                <a:cubicBezTo>
                  <a:pt x="812800" y="346364"/>
                  <a:pt x="813889" y="363747"/>
                  <a:pt x="803563" y="374073"/>
                </a:cubicBezTo>
                <a:cubicBezTo>
                  <a:pt x="793237" y="384399"/>
                  <a:pt x="775423" y="382175"/>
                  <a:pt x="762000" y="387928"/>
                </a:cubicBezTo>
                <a:cubicBezTo>
                  <a:pt x="743017" y="396064"/>
                  <a:pt x="725565" y="407501"/>
                  <a:pt x="706582" y="415637"/>
                </a:cubicBezTo>
                <a:cubicBezTo>
                  <a:pt x="664053" y="433863"/>
                  <a:pt x="612360" y="440739"/>
                  <a:pt x="568036" y="443346"/>
                </a:cubicBezTo>
                <a:cubicBezTo>
                  <a:pt x="443475" y="450673"/>
                  <a:pt x="318654" y="452582"/>
                  <a:pt x="193963" y="457200"/>
                </a:cubicBezTo>
                <a:cubicBezTo>
                  <a:pt x="138545" y="452582"/>
                  <a:pt x="77448" y="468215"/>
                  <a:pt x="27709" y="443346"/>
                </a:cubicBezTo>
                <a:cubicBezTo>
                  <a:pt x="1585" y="430284"/>
                  <a:pt x="0" y="360219"/>
                  <a:pt x="0" y="360219"/>
                </a:cubicBezTo>
                <a:cubicBezTo>
                  <a:pt x="5862" y="313321"/>
                  <a:pt x="11191" y="211812"/>
                  <a:pt x="41563" y="166255"/>
                </a:cubicBezTo>
                <a:cubicBezTo>
                  <a:pt x="50800" y="152400"/>
                  <a:pt x="56270" y="135093"/>
                  <a:pt x="69273" y="124691"/>
                </a:cubicBezTo>
                <a:cubicBezTo>
                  <a:pt x="80677" y="115568"/>
                  <a:pt x="96982" y="115455"/>
                  <a:pt x="110836" y="110837"/>
                </a:cubicBezTo>
                <a:cubicBezTo>
                  <a:pt x="141811" y="17913"/>
                  <a:pt x="125483" y="53834"/>
                  <a:pt x="15240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256070" y="853213"/>
            <a:ext cx="2430730" cy="369332"/>
          </a:xfrm>
          <a:prstGeom prst="rect">
            <a:avLst/>
          </a:prstGeom>
          <a:noFill/>
          <a:ln>
            <a:solidFill>
              <a:srgbClr val="FF0000"/>
            </a:solidFill>
          </a:ln>
        </p:spPr>
        <p:txBody>
          <a:bodyPr wrap="none" rtlCol="0">
            <a:spAutoFit/>
          </a:bodyPr>
          <a:lstStyle/>
          <a:p>
            <a:r>
              <a:rPr lang="en-US" smtClean="0"/>
              <a:t>Click add button to do…</a:t>
            </a:r>
            <a:endParaRPr lang="en-US"/>
          </a:p>
        </p:txBody>
      </p:sp>
      <p:cxnSp>
        <p:nvCxnSpPr>
          <p:cNvPr id="18" name="Straight Arrow Connector 17"/>
          <p:cNvCxnSpPr>
            <a:endCxn id="9" idx="1"/>
          </p:cNvCxnSpPr>
          <p:nvPr/>
        </p:nvCxnSpPr>
        <p:spPr>
          <a:xfrm flipH="1">
            <a:off x="6511636" y="1222545"/>
            <a:ext cx="346364" cy="8140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304800" y="5791200"/>
            <a:ext cx="8599164" cy="660478"/>
          </a:xfrm>
          <a:prstGeom prst="rect">
            <a:avLst/>
          </a:prstGeom>
          <a:ln>
            <a:solidFill>
              <a:srgbClr val="FF0000"/>
            </a:solidFill>
          </a:ln>
        </p:spPr>
      </p:pic>
    </p:spTree>
    <p:extLst>
      <p:ext uri="{BB962C8B-B14F-4D97-AF65-F5344CB8AC3E}">
        <p14:creationId xmlns:p14="http://schemas.microsoft.com/office/powerpoint/2010/main" val="22630440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81</a:t>
            </a:fld>
            <a:endParaRPr lang="en-US"/>
          </a:p>
        </p:txBody>
      </p:sp>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5.1 Listview</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4" name="TextBox 3"/>
          <p:cNvSpPr txBox="1"/>
          <p:nvPr/>
        </p:nvSpPr>
        <p:spPr>
          <a:xfrm>
            <a:off x="5791200" y="367305"/>
            <a:ext cx="2035109" cy="461665"/>
          </a:xfrm>
          <a:prstGeom prst="rect">
            <a:avLst/>
          </a:prstGeom>
          <a:noFill/>
        </p:spPr>
        <p:txBody>
          <a:bodyPr wrap="none" rtlCol="0">
            <a:spAutoFit/>
          </a:bodyPr>
          <a:lstStyle/>
          <a:p>
            <a:r>
              <a:rPr lang="en-US" sz="2400" smtClean="0"/>
              <a:t>Using ArrayList</a:t>
            </a:r>
            <a:endParaRPr lang="en-US" sz="2400"/>
          </a:p>
        </p:txBody>
      </p:sp>
      <p:pic>
        <p:nvPicPr>
          <p:cNvPr id="20" name="Picture 19"/>
          <p:cNvPicPr>
            <a:picLocks noChangeAspect="1"/>
          </p:cNvPicPr>
          <p:nvPr/>
        </p:nvPicPr>
        <p:blipFill>
          <a:blip r:embed="rId3"/>
          <a:stretch>
            <a:fillRect/>
          </a:stretch>
        </p:blipFill>
        <p:spPr>
          <a:xfrm>
            <a:off x="238869" y="1048355"/>
            <a:ext cx="4256932" cy="5344025"/>
          </a:xfrm>
          <a:prstGeom prst="rect">
            <a:avLst/>
          </a:prstGeom>
        </p:spPr>
      </p:pic>
      <p:pic>
        <p:nvPicPr>
          <p:cNvPr id="21" name="Picture 20"/>
          <p:cNvPicPr>
            <a:picLocks noChangeAspect="1"/>
          </p:cNvPicPr>
          <p:nvPr/>
        </p:nvPicPr>
        <p:blipFill rotWithShape="1">
          <a:blip r:embed="rId4"/>
          <a:srcRect l="3874"/>
          <a:stretch/>
        </p:blipFill>
        <p:spPr>
          <a:xfrm>
            <a:off x="4736058" y="805872"/>
            <a:ext cx="4145391" cy="3080328"/>
          </a:xfrm>
          <a:prstGeom prst="rect">
            <a:avLst/>
          </a:prstGeom>
        </p:spPr>
      </p:pic>
      <p:pic>
        <p:nvPicPr>
          <p:cNvPr id="22" name="Picture 21"/>
          <p:cNvPicPr>
            <a:picLocks noChangeAspect="1"/>
          </p:cNvPicPr>
          <p:nvPr/>
        </p:nvPicPr>
        <p:blipFill>
          <a:blip r:embed="rId5"/>
          <a:stretch>
            <a:fillRect/>
          </a:stretch>
        </p:blipFill>
        <p:spPr>
          <a:xfrm>
            <a:off x="5943600" y="3891527"/>
            <a:ext cx="1676400" cy="2585473"/>
          </a:xfrm>
          <a:prstGeom prst="rect">
            <a:avLst/>
          </a:prstGeom>
        </p:spPr>
      </p:pic>
    </p:spTree>
    <p:extLst>
      <p:ext uri="{BB962C8B-B14F-4D97-AF65-F5344CB8AC3E}">
        <p14:creationId xmlns:p14="http://schemas.microsoft.com/office/powerpoint/2010/main" val="62299794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82</a:t>
            </a:fld>
            <a:endParaRPr lang="en-US"/>
          </a:p>
        </p:txBody>
      </p:sp>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5.1 Listview</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4" name="TextBox 3"/>
          <p:cNvSpPr txBox="1"/>
          <p:nvPr/>
        </p:nvSpPr>
        <p:spPr>
          <a:xfrm>
            <a:off x="5715000" y="367305"/>
            <a:ext cx="2035109" cy="461665"/>
          </a:xfrm>
          <a:prstGeom prst="rect">
            <a:avLst/>
          </a:prstGeom>
          <a:noFill/>
        </p:spPr>
        <p:txBody>
          <a:bodyPr wrap="none" rtlCol="0">
            <a:spAutoFit/>
          </a:bodyPr>
          <a:lstStyle/>
          <a:p>
            <a:r>
              <a:rPr lang="en-US" sz="2400" smtClean="0"/>
              <a:t>Using ArrayList</a:t>
            </a:r>
            <a:endParaRPr lang="en-US" sz="2400"/>
          </a:p>
        </p:txBody>
      </p:sp>
      <p:pic>
        <p:nvPicPr>
          <p:cNvPr id="2" name="Picture 1"/>
          <p:cNvPicPr>
            <a:picLocks noChangeAspect="1"/>
          </p:cNvPicPr>
          <p:nvPr/>
        </p:nvPicPr>
        <p:blipFill>
          <a:blip r:embed="rId3"/>
          <a:stretch>
            <a:fillRect/>
          </a:stretch>
        </p:blipFill>
        <p:spPr>
          <a:xfrm>
            <a:off x="325332" y="1069137"/>
            <a:ext cx="8561280" cy="5382204"/>
          </a:xfrm>
          <a:prstGeom prst="rect">
            <a:avLst/>
          </a:prstGeom>
          <a:ln>
            <a:solidFill>
              <a:schemeClr val="tx1"/>
            </a:solidFill>
          </a:ln>
        </p:spPr>
      </p:pic>
      <p:pic>
        <p:nvPicPr>
          <p:cNvPr id="3" name="Picture 2"/>
          <p:cNvPicPr>
            <a:picLocks noChangeAspect="1"/>
          </p:cNvPicPr>
          <p:nvPr/>
        </p:nvPicPr>
        <p:blipFill rotWithShape="1">
          <a:blip r:embed="rId4"/>
          <a:srcRect l="30088" r="38287" b="37500"/>
          <a:stretch/>
        </p:blipFill>
        <p:spPr>
          <a:xfrm>
            <a:off x="6096000" y="3403341"/>
            <a:ext cx="2743201" cy="3048000"/>
          </a:xfrm>
          <a:prstGeom prst="rect">
            <a:avLst/>
          </a:prstGeom>
          <a:ln>
            <a:solidFill>
              <a:schemeClr val="tx1"/>
            </a:solidFill>
          </a:ln>
        </p:spPr>
      </p:pic>
    </p:spTree>
    <p:extLst>
      <p:ext uri="{BB962C8B-B14F-4D97-AF65-F5344CB8AC3E}">
        <p14:creationId xmlns:p14="http://schemas.microsoft.com/office/powerpoint/2010/main" val="361627070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83</a:t>
            </a:fld>
            <a:endParaRPr lang="en-US"/>
          </a:p>
        </p:txBody>
      </p:sp>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5.1 Listview</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4" name="TextBox 3"/>
          <p:cNvSpPr txBox="1"/>
          <p:nvPr/>
        </p:nvSpPr>
        <p:spPr>
          <a:xfrm>
            <a:off x="5715000" y="367305"/>
            <a:ext cx="2300373" cy="461665"/>
          </a:xfrm>
          <a:prstGeom prst="rect">
            <a:avLst/>
          </a:prstGeom>
          <a:noFill/>
        </p:spPr>
        <p:txBody>
          <a:bodyPr wrap="none" rtlCol="0">
            <a:spAutoFit/>
          </a:bodyPr>
          <a:lstStyle/>
          <a:p>
            <a:r>
              <a:rPr lang="en-US" sz="2400" smtClean="0"/>
              <a:t>Using ListActivity</a:t>
            </a:r>
            <a:endParaRPr lang="en-US" sz="2400"/>
          </a:p>
        </p:txBody>
      </p:sp>
      <p:pic>
        <p:nvPicPr>
          <p:cNvPr id="5" name="Picture 4"/>
          <p:cNvPicPr>
            <a:picLocks noChangeAspect="1"/>
          </p:cNvPicPr>
          <p:nvPr/>
        </p:nvPicPr>
        <p:blipFill rotWithShape="1">
          <a:blip r:embed="rId3"/>
          <a:srcRect b="1563"/>
          <a:stretch/>
        </p:blipFill>
        <p:spPr>
          <a:xfrm>
            <a:off x="304800" y="1069136"/>
            <a:ext cx="8713539" cy="5179263"/>
          </a:xfrm>
          <a:prstGeom prst="rect">
            <a:avLst/>
          </a:prstGeom>
          <a:ln>
            <a:solidFill>
              <a:schemeClr val="tx1"/>
            </a:solidFill>
          </a:ln>
        </p:spPr>
      </p:pic>
    </p:spTree>
    <p:extLst>
      <p:ext uri="{BB962C8B-B14F-4D97-AF65-F5344CB8AC3E}">
        <p14:creationId xmlns:p14="http://schemas.microsoft.com/office/powerpoint/2010/main" val="66514786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84</a:t>
            </a:fld>
            <a:endParaRPr lang="en-US"/>
          </a:p>
        </p:txBody>
      </p:sp>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5.1 Listview</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4" name="TextBox 3"/>
          <p:cNvSpPr txBox="1"/>
          <p:nvPr/>
        </p:nvSpPr>
        <p:spPr>
          <a:xfrm>
            <a:off x="5715000" y="367305"/>
            <a:ext cx="2300373" cy="461665"/>
          </a:xfrm>
          <a:prstGeom prst="rect">
            <a:avLst/>
          </a:prstGeom>
          <a:noFill/>
        </p:spPr>
        <p:txBody>
          <a:bodyPr wrap="none" rtlCol="0">
            <a:spAutoFit/>
          </a:bodyPr>
          <a:lstStyle/>
          <a:p>
            <a:r>
              <a:rPr lang="en-US" sz="2400" smtClean="0"/>
              <a:t>Using ListActivity</a:t>
            </a:r>
            <a:endParaRPr lang="en-US" sz="2400"/>
          </a:p>
        </p:txBody>
      </p:sp>
      <p:pic>
        <p:nvPicPr>
          <p:cNvPr id="2" name="Picture 1"/>
          <p:cNvPicPr>
            <a:picLocks noChangeAspect="1"/>
          </p:cNvPicPr>
          <p:nvPr/>
        </p:nvPicPr>
        <p:blipFill>
          <a:blip r:embed="rId3"/>
          <a:stretch>
            <a:fillRect/>
          </a:stretch>
        </p:blipFill>
        <p:spPr>
          <a:xfrm>
            <a:off x="451502" y="2262385"/>
            <a:ext cx="8228371" cy="2462015"/>
          </a:xfrm>
          <a:prstGeom prst="rect">
            <a:avLst/>
          </a:prstGeom>
          <a:ln>
            <a:solidFill>
              <a:schemeClr val="tx1"/>
            </a:solidFill>
          </a:ln>
        </p:spPr>
      </p:pic>
      <p:sp>
        <p:nvSpPr>
          <p:cNvPr id="3" name="Rectangle 2"/>
          <p:cNvSpPr/>
          <p:nvPr/>
        </p:nvSpPr>
        <p:spPr>
          <a:xfrm>
            <a:off x="714564" y="1130179"/>
            <a:ext cx="7515035" cy="830997"/>
          </a:xfrm>
          <a:prstGeom prst="rect">
            <a:avLst/>
          </a:prstGeom>
        </p:spPr>
        <p:txBody>
          <a:bodyPr wrap="square">
            <a:spAutoFit/>
          </a:bodyPr>
          <a:lstStyle/>
          <a:p>
            <a:r>
              <a:rPr lang="en-US" sz="2400" b="1" i="1">
                <a:solidFill>
                  <a:srgbClr val="000000"/>
                </a:solidFill>
                <a:latin typeface="Calibri" panose="020F0502020204030204" pitchFamily="34" charset="0"/>
              </a:rPr>
              <a:t>NOTE</a:t>
            </a:r>
            <a:r>
              <a:rPr lang="en-US" sz="2400" i="1">
                <a:solidFill>
                  <a:srgbClr val="000000"/>
                </a:solidFill>
                <a:latin typeface="Calibri" panose="020F0502020204030204" pitchFamily="34" charset="0"/>
              </a:rPr>
              <a:t>: The </a:t>
            </a:r>
            <a:r>
              <a:rPr lang="en-US" sz="2400" b="1" i="1">
                <a:solidFill>
                  <a:srgbClr val="000000"/>
                </a:solidFill>
                <a:latin typeface="Calibri" panose="020F0502020204030204" pitchFamily="34" charset="0"/>
              </a:rPr>
              <a:t>ListActivity </a:t>
            </a:r>
            <a:r>
              <a:rPr lang="en-US" sz="2400" i="1">
                <a:solidFill>
                  <a:srgbClr val="000000"/>
                </a:solidFill>
                <a:latin typeface="Calibri" panose="020F0502020204030204" pitchFamily="34" charset="0"/>
              </a:rPr>
              <a:t>class is implicitly bound to an object identified by </a:t>
            </a:r>
            <a:r>
              <a:rPr lang="en-US" sz="2400" b="1" i="1">
                <a:solidFill>
                  <a:srgbClr val="000000"/>
                </a:solidFill>
                <a:latin typeface="Calibri" panose="020F0502020204030204" pitchFamily="34" charset="0"/>
              </a:rPr>
              <a:t>@android:id/list </a:t>
            </a:r>
            <a:endParaRPr lang="en-US" sz="2400">
              <a:solidFill>
                <a:srgbClr val="000000"/>
              </a:solidFill>
              <a:latin typeface="Calibri" panose="020F0502020204030204" pitchFamily="34" charset="0"/>
            </a:endParaRPr>
          </a:p>
        </p:txBody>
      </p:sp>
    </p:spTree>
    <p:extLst>
      <p:ext uri="{BB962C8B-B14F-4D97-AF65-F5344CB8AC3E}">
        <p14:creationId xmlns:p14="http://schemas.microsoft.com/office/powerpoint/2010/main" val="319478016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85</a:t>
            </a:fld>
            <a:endParaRPr lang="en-US"/>
          </a:p>
        </p:txBody>
      </p:sp>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5.1 Listview</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4" name="TextBox 3"/>
          <p:cNvSpPr txBox="1"/>
          <p:nvPr/>
        </p:nvSpPr>
        <p:spPr>
          <a:xfrm>
            <a:off x="5715000" y="367305"/>
            <a:ext cx="2300373" cy="461665"/>
          </a:xfrm>
          <a:prstGeom prst="rect">
            <a:avLst/>
          </a:prstGeom>
          <a:noFill/>
        </p:spPr>
        <p:txBody>
          <a:bodyPr wrap="none" rtlCol="0">
            <a:spAutoFit/>
          </a:bodyPr>
          <a:lstStyle/>
          <a:p>
            <a:r>
              <a:rPr lang="en-US" sz="2400" smtClean="0"/>
              <a:t>Using ListActivity</a:t>
            </a:r>
            <a:endParaRPr lang="en-US" sz="2400"/>
          </a:p>
        </p:txBody>
      </p:sp>
      <p:pic>
        <p:nvPicPr>
          <p:cNvPr id="5" name="Picture 4"/>
          <p:cNvPicPr>
            <a:picLocks noChangeAspect="1"/>
          </p:cNvPicPr>
          <p:nvPr/>
        </p:nvPicPr>
        <p:blipFill>
          <a:blip r:embed="rId3"/>
          <a:stretch>
            <a:fillRect/>
          </a:stretch>
        </p:blipFill>
        <p:spPr>
          <a:xfrm>
            <a:off x="381000" y="1143000"/>
            <a:ext cx="8443123" cy="4417263"/>
          </a:xfrm>
          <a:prstGeom prst="rect">
            <a:avLst/>
          </a:prstGeom>
          <a:ln>
            <a:solidFill>
              <a:schemeClr val="tx1"/>
            </a:solidFill>
          </a:ln>
        </p:spPr>
      </p:pic>
    </p:spTree>
    <p:extLst>
      <p:ext uri="{BB962C8B-B14F-4D97-AF65-F5344CB8AC3E}">
        <p14:creationId xmlns:p14="http://schemas.microsoft.com/office/powerpoint/2010/main" val="236060678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86</a:t>
            </a:fld>
            <a:endParaRPr lang="en-US"/>
          </a:p>
        </p:txBody>
      </p:sp>
      <p:grpSp>
        <p:nvGrpSpPr>
          <p:cNvPr id="12" name="Group 11"/>
          <p:cNvGrpSpPr/>
          <p:nvPr/>
        </p:nvGrpSpPr>
        <p:grpSpPr>
          <a:xfrm>
            <a:off x="304800" y="457200"/>
            <a:ext cx="4620576" cy="508000"/>
            <a:chOff x="789624" y="1191463"/>
            <a:chExt cx="4620576" cy="508000"/>
          </a:xfrm>
        </p:grpSpPr>
        <p:sp>
          <p:nvSpPr>
            <p:cNvPr id="13"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5.1 Listview</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14" name="Group 17"/>
            <p:cNvGrpSpPr>
              <a:grpSpLocks/>
            </p:cNvGrpSpPr>
            <p:nvPr/>
          </p:nvGrpSpPr>
          <p:grpSpPr bwMode="auto">
            <a:xfrm>
              <a:off x="789624" y="1295400"/>
              <a:ext cx="353376" cy="272472"/>
              <a:chOff x="1110" y="2656"/>
              <a:chExt cx="1549" cy="1351"/>
            </a:xfrm>
          </p:grpSpPr>
          <p:sp>
            <p:nvSpPr>
              <p:cNvPr id="1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4" name="TextBox 3"/>
          <p:cNvSpPr txBox="1"/>
          <p:nvPr/>
        </p:nvSpPr>
        <p:spPr>
          <a:xfrm>
            <a:off x="5715000" y="367305"/>
            <a:ext cx="2300373" cy="461665"/>
          </a:xfrm>
          <a:prstGeom prst="rect">
            <a:avLst/>
          </a:prstGeom>
          <a:noFill/>
        </p:spPr>
        <p:txBody>
          <a:bodyPr wrap="none" rtlCol="0">
            <a:spAutoFit/>
          </a:bodyPr>
          <a:lstStyle/>
          <a:p>
            <a:r>
              <a:rPr lang="en-US" sz="2400" smtClean="0"/>
              <a:t>Using ListActivity</a:t>
            </a:r>
            <a:endParaRPr lang="en-US" sz="2400"/>
          </a:p>
        </p:txBody>
      </p:sp>
      <p:pic>
        <p:nvPicPr>
          <p:cNvPr id="2" name="Picture 1"/>
          <p:cNvPicPr>
            <a:picLocks noChangeAspect="1"/>
          </p:cNvPicPr>
          <p:nvPr/>
        </p:nvPicPr>
        <p:blipFill>
          <a:blip r:embed="rId3"/>
          <a:stretch>
            <a:fillRect/>
          </a:stretch>
        </p:blipFill>
        <p:spPr>
          <a:xfrm>
            <a:off x="1295400" y="1295400"/>
            <a:ext cx="6909444" cy="4495800"/>
          </a:xfrm>
          <a:prstGeom prst="rect">
            <a:avLst/>
          </a:prstGeom>
        </p:spPr>
      </p:pic>
    </p:spTree>
    <p:extLst>
      <p:ext uri="{BB962C8B-B14F-4D97-AF65-F5344CB8AC3E}">
        <p14:creationId xmlns:p14="http://schemas.microsoft.com/office/powerpoint/2010/main" val="119560474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87</a:t>
            </a:fld>
            <a:endParaRPr lang="en-US"/>
          </a:p>
        </p:txBody>
      </p:sp>
      <p:grpSp>
        <p:nvGrpSpPr>
          <p:cNvPr id="18" name="Group 17"/>
          <p:cNvGrpSpPr/>
          <p:nvPr/>
        </p:nvGrpSpPr>
        <p:grpSpPr>
          <a:xfrm>
            <a:off x="304800" y="4572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5.2 Spinner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5019675" y="609600"/>
            <a:ext cx="3590925" cy="457200"/>
          </a:xfrm>
          <a:prstGeom prst="rect">
            <a:avLst/>
          </a:prstGeom>
          <a:ln>
            <a:solidFill>
              <a:schemeClr val="accent2"/>
            </a:solidFill>
          </a:ln>
        </p:spPr>
      </p:pic>
      <p:sp>
        <p:nvSpPr>
          <p:cNvPr id="3" name="Rectangle 2"/>
          <p:cNvSpPr/>
          <p:nvPr/>
        </p:nvSpPr>
        <p:spPr>
          <a:xfrm>
            <a:off x="458539" y="1101485"/>
            <a:ext cx="8152061" cy="4524315"/>
          </a:xfrm>
          <a:prstGeom prst="rect">
            <a:avLst/>
          </a:prstGeom>
        </p:spPr>
        <p:txBody>
          <a:bodyPr wrap="square">
            <a:spAutoFit/>
          </a:bodyPr>
          <a:lstStyle/>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In Android, the </a:t>
            </a:r>
            <a:r>
              <a:rPr lang="en-US" sz="2400" smtClean="0">
                <a:solidFill>
                  <a:srgbClr val="000000"/>
                </a:solidFill>
                <a:latin typeface="Arial" panose="020B0604020202020204" pitchFamily="34" charset="0"/>
              </a:rPr>
              <a:t>Spinner is </a:t>
            </a:r>
            <a:r>
              <a:rPr lang="en-US" sz="2400">
                <a:solidFill>
                  <a:srgbClr val="000000"/>
                </a:solidFill>
                <a:latin typeface="Arial" panose="020B0604020202020204" pitchFamily="34" charset="0"/>
              </a:rPr>
              <a:t>the equivalent of the drop-down selector.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Spinners have the same functionality of a ListView but take less space.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As with ListView, you provide the adapter for linking data to child views using setAdapter()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Add a listener object to capture selections made from the list with setOnItemSelectedListener(). </a:t>
            </a:r>
          </a:p>
          <a:p>
            <a:pPr>
              <a:lnSpc>
                <a:spcPct val="120000"/>
              </a:lnSpc>
            </a:pPr>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Use the setDropDownViewResource()method to supply the resource ID of the multi-line selection list view to use. </a:t>
            </a:r>
          </a:p>
        </p:txBody>
      </p:sp>
    </p:spTree>
    <p:extLst>
      <p:ext uri="{BB962C8B-B14F-4D97-AF65-F5344CB8AC3E}">
        <p14:creationId xmlns:p14="http://schemas.microsoft.com/office/powerpoint/2010/main" val="374152838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88</a:t>
            </a:fld>
            <a:endParaRPr lang="en-US"/>
          </a:p>
        </p:txBody>
      </p:sp>
      <p:grpSp>
        <p:nvGrpSpPr>
          <p:cNvPr id="18" name="Group 17"/>
          <p:cNvGrpSpPr/>
          <p:nvPr/>
        </p:nvGrpSpPr>
        <p:grpSpPr>
          <a:xfrm>
            <a:off x="304800" y="4572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5.2 Spinner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5" name="Picture 4"/>
          <p:cNvPicPr>
            <a:picLocks noChangeAspect="1"/>
          </p:cNvPicPr>
          <p:nvPr/>
        </p:nvPicPr>
        <p:blipFill rotWithShape="1">
          <a:blip r:embed="rId3"/>
          <a:srcRect t="19292"/>
          <a:stretch/>
        </p:blipFill>
        <p:spPr>
          <a:xfrm>
            <a:off x="159502" y="1806971"/>
            <a:ext cx="3269321" cy="2221661"/>
          </a:xfrm>
          <a:prstGeom prst="rect">
            <a:avLst/>
          </a:prstGeom>
          <a:ln>
            <a:solidFill>
              <a:schemeClr val="accent2"/>
            </a:solidFill>
          </a:ln>
        </p:spPr>
      </p:pic>
      <p:pic>
        <p:nvPicPr>
          <p:cNvPr id="9" name="Picture 8"/>
          <p:cNvPicPr>
            <a:picLocks noChangeAspect="1"/>
          </p:cNvPicPr>
          <p:nvPr/>
        </p:nvPicPr>
        <p:blipFill rotWithShape="1">
          <a:blip r:embed="rId4"/>
          <a:srcRect l="40630" t="8595" r="27745" b="47129"/>
          <a:stretch/>
        </p:blipFill>
        <p:spPr>
          <a:xfrm>
            <a:off x="810575" y="3161895"/>
            <a:ext cx="4114801" cy="3238905"/>
          </a:xfrm>
          <a:prstGeom prst="rect">
            <a:avLst/>
          </a:prstGeom>
        </p:spPr>
      </p:pic>
      <p:pic>
        <p:nvPicPr>
          <p:cNvPr id="10" name="Picture 9"/>
          <p:cNvPicPr>
            <a:picLocks noChangeAspect="1"/>
          </p:cNvPicPr>
          <p:nvPr/>
        </p:nvPicPr>
        <p:blipFill rotWithShape="1">
          <a:blip r:embed="rId5"/>
          <a:srcRect t="27974"/>
          <a:stretch/>
        </p:blipFill>
        <p:spPr>
          <a:xfrm>
            <a:off x="3747332" y="1070527"/>
            <a:ext cx="3249181" cy="1193800"/>
          </a:xfrm>
          <a:prstGeom prst="rect">
            <a:avLst/>
          </a:prstGeom>
        </p:spPr>
      </p:pic>
      <p:sp>
        <p:nvSpPr>
          <p:cNvPr id="11" name="Left Arrow 10"/>
          <p:cNvSpPr/>
          <p:nvPr/>
        </p:nvSpPr>
        <p:spPr>
          <a:xfrm>
            <a:off x="3428823" y="2413368"/>
            <a:ext cx="1815122" cy="613548"/>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mtClean="0"/>
              <a:t>1. Click here</a:t>
            </a:r>
            <a:endParaRPr lang="en-US"/>
          </a:p>
        </p:txBody>
      </p:sp>
      <p:sp>
        <p:nvSpPr>
          <p:cNvPr id="24" name="Left Arrow 23"/>
          <p:cNvSpPr/>
          <p:nvPr/>
        </p:nvSpPr>
        <p:spPr>
          <a:xfrm>
            <a:off x="4617252" y="5791200"/>
            <a:ext cx="2722338" cy="541296"/>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mtClean="0"/>
              <a:t>2. Selected this option</a:t>
            </a:r>
            <a:endParaRPr lang="en-US"/>
          </a:p>
        </p:txBody>
      </p:sp>
      <p:sp>
        <p:nvSpPr>
          <p:cNvPr id="25" name="Left Arrow 24"/>
          <p:cNvSpPr/>
          <p:nvPr/>
        </p:nvSpPr>
        <p:spPr>
          <a:xfrm>
            <a:off x="6982658" y="1674059"/>
            <a:ext cx="1932742" cy="590268"/>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mtClean="0"/>
              <a:t>3. Selected value</a:t>
            </a:r>
            <a:endParaRPr lang="en-US"/>
          </a:p>
        </p:txBody>
      </p:sp>
    </p:spTree>
    <p:extLst>
      <p:ext uri="{BB962C8B-B14F-4D97-AF65-F5344CB8AC3E}">
        <p14:creationId xmlns:p14="http://schemas.microsoft.com/office/powerpoint/2010/main" val="254646514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89</a:t>
            </a:fld>
            <a:endParaRPr lang="en-US"/>
          </a:p>
        </p:txBody>
      </p:sp>
      <p:grpSp>
        <p:nvGrpSpPr>
          <p:cNvPr id="18" name="Group 17"/>
          <p:cNvGrpSpPr/>
          <p:nvPr/>
        </p:nvGrpSpPr>
        <p:grpSpPr>
          <a:xfrm>
            <a:off x="304800" y="4572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5.2 Spinner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633309" y="1069137"/>
            <a:ext cx="6752101" cy="5398338"/>
          </a:xfrm>
          <a:prstGeom prst="rect">
            <a:avLst/>
          </a:prstGeom>
          <a:ln>
            <a:solidFill>
              <a:schemeClr val="accent2"/>
            </a:solidFill>
          </a:ln>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679040" y="5402520"/>
              <a:ext cx="3456000" cy="107280"/>
            </p14:xfrm>
          </p:contentPart>
        </mc:Choice>
        <mc:Fallback xmlns="">
          <p:pic>
            <p:nvPicPr>
              <p:cNvPr id="3" name="Ink 2"/>
              <p:cNvPicPr/>
              <p:nvPr/>
            </p:nvPicPr>
            <p:blipFill>
              <a:blip r:embed="rId5"/>
              <a:stretch>
                <a:fillRect/>
              </a:stretch>
            </p:blipFill>
            <p:spPr>
              <a:xfrm>
                <a:off x="1663200" y="5338800"/>
                <a:ext cx="3487680" cy="234720"/>
              </a:xfrm>
              <a:prstGeom prst="rect">
                <a:avLst/>
              </a:prstGeom>
            </p:spPr>
          </p:pic>
        </mc:Fallback>
      </mc:AlternateContent>
    </p:spTree>
    <p:extLst>
      <p:ext uri="{BB962C8B-B14F-4D97-AF65-F5344CB8AC3E}">
        <p14:creationId xmlns:p14="http://schemas.microsoft.com/office/powerpoint/2010/main" val="27124849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9</a:t>
            </a:fld>
            <a:endParaRPr lang="en-US"/>
          </a:p>
        </p:txBody>
      </p:sp>
      <p:grpSp>
        <p:nvGrpSpPr>
          <p:cNvPr id="36" name="Group 35"/>
          <p:cNvGrpSpPr/>
          <p:nvPr/>
        </p:nvGrpSpPr>
        <p:grpSpPr>
          <a:xfrm>
            <a:off x="304800" y="457200"/>
            <a:ext cx="4620576" cy="508000"/>
            <a:chOff x="789624" y="1191463"/>
            <a:chExt cx="4620576" cy="508000"/>
          </a:xfrm>
        </p:grpSpPr>
        <p:sp>
          <p:nvSpPr>
            <p:cNvPr id="37"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1.5 UI Hierarchy </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8" name="Group 17"/>
            <p:cNvGrpSpPr>
              <a:grpSpLocks/>
            </p:cNvGrpSpPr>
            <p:nvPr/>
          </p:nvGrpSpPr>
          <p:grpSpPr bwMode="auto">
            <a:xfrm>
              <a:off x="789624" y="1295400"/>
              <a:ext cx="353376" cy="272472"/>
              <a:chOff x="1110" y="2656"/>
              <a:chExt cx="1549" cy="1351"/>
            </a:xfrm>
          </p:grpSpPr>
          <p:sp>
            <p:nvSpPr>
              <p:cNvPr id="39"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0"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41"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304800" y="990600"/>
            <a:ext cx="8686800" cy="1292662"/>
          </a:xfrm>
          <a:prstGeom prst="rect">
            <a:avLst/>
          </a:prstGeom>
        </p:spPr>
        <p:txBody>
          <a:bodyPr wrap="square">
            <a:spAutoFit/>
          </a:bodyPr>
          <a:lstStyle/>
          <a:p>
            <a:r>
              <a:rPr lang="en-US" sz="1900">
                <a:solidFill>
                  <a:srgbClr val="000000"/>
                </a:solidFill>
                <a:latin typeface="Wingdings 3" panose="05040102010807070707" pitchFamily="18" charset="2"/>
              </a:rPr>
              <a:t></a:t>
            </a:r>
            <a:r>
              <a:rPr lang="en-US" sz="2600">
                <a:solidFill>
                  <a:srgbClr val="000000"/>
                </a:solidFill>
                <a:latin typeface="Arial" panose="020B0604020202020204" pitchFamily="34" charset="0"/>
              </a:rPr>
              <a:t>In SDK folder / Tools/ monitor.bat </a:t>
            </a:r>
          </a:p>
          <a:p>
            <a:r>
              <a:rPr lang="en-US" sz="1900">
                <a:solidFill>
                  <a:srgbClr val="000000"/>
                </a:solidFill>
                <a:latin typeface="Wingdings 3" panose="05040102010807070707" pitchFamily="18" charset="2"/>
              </a:rPr>
              <a:t></a:t>
            </a:r>
            <a:r>
              <a:rPr lang="en-US" sz="2600" smtClean="0">
                <a:solidFill>
                  <a:srgbClr val="000000"/>
                </a:solidFill>
                <a:latin typeface="Arial" panose="020B0604020202020204" pitchFamily="34" charset="0"/>
              </a:rPr>
              <a:t>HierarchyViewer displays </a:t>
            </a:r>
            <a:r>
              <a:rPr lang="en-US" sz="2600">
                <a:solidFill>
                  <a:srgbClr val="000000"/>
                </a:solidFill>
                <a:latin typeface="Arial" panose="020B0604020202020204" pitchFamily="34" charset="0"/>
              </a:rPr>
              <a:t>the UI structure of the current screen shown on the emulator or device. </a:t>
            </a:r>
          </a:p>
        </p:txBody>
      </p:sp>
      <p:pic>
        <p:nvPicPr>
          <p:cNvPr id="3" name="Picture 2"/>
          <p:cNvPicPr>
            <a:picLocks noChangeAspect="1"/>
          </p:cNvPicPr>
          <p:nvPr/>
        </p:nvPicPr>
        <p:blipFill>
          <a:blip r:embed="rId3"/>
          <a:stretch>
            <a:fillRect/>
          </a:stretch>
        </p:blipFill>
        <p:spPr>
          <a:xfrm>
            <a:off x="685800" y="2209800"/>
            <a:ext cx="7696200" cy="4238923"/>
          </a:xfrm>
          <a:prstGeom prst="rect">
            <a:avLst/>
          </a:prstGeom>
        </p:spPr>
      </p:pic>
    </p:spTree>
    <p:extLst>
      <p:ext uri="{BB962C8B-B14F-4D97-AF65-F5344CB8AC3E}">
        <p14:creationId xmlns:p14="http://schemas.microsoft.com/office/powerpoint/2010/main" val="41375951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90</a:t>
            </a:fld>
            <a:endParaRPr lang="en-US"/>
          </a:p>
        </p:txBody>
      </p:sp>
      <p:grpSp>
        <p:nvGrpSpPr>
          <p:cNvPr id="18" name="Group 17"/>
          <p:cNvGrpSpPr/>
          <p:nvPr/>
        </p:nvGrpSpPr>
        <p:grpSpPr>
          <a:xfrm>
            <a:off x="304800" y="4572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5.2 Spinner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4" name="Picture 3"/>
          <p:cNvPicPr>
            <a:picLocks noChangeAspect="1"/>
          </p:cNvPicPr>
          <p:nvPr/>
        </p:nvPicPr>
        <p:blipFill>
          <a:blip r:embed="rId3"/>
          <a:stretch>
            <a:fillRect/>
          </a:stretch>
        </p:blipFill>
        <p:spPr>
          <a:xfrm>
            <a:off x="304800" y="1295400"/>
            <a:ext cx="8542836" cy="4638852"/>
          </a:xfrm>
          <a:prstGeom prst="rect">
            <a:avLst/>
          </a:prstGeom>
          <a:ln>
            <a:solidFill>
              <a:schemeClr val="accent2"/>
            </a:solidFill>
          </a:ln>
        </p:spPr>
      </p:pic>
    </p:spTree>
    <p:extLst>
      <p:ext uri="{BB962C8B-B14F-4D97-AF65-F5344CB8AC3E}">
        <p14:creationId xmlns:p14="http://schemas.microsoft.com/office/powerpoint/2010/main" val="413916168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91</a:t>
            </a:fld>
            <a:endParaRPr lang="en-US"/>
          </a:p>
        </p:txBody>
      </p:sp>
      <p:grpSp>
        <p:nvGrpSpPr>
          <p:cNvPr id="18" name="Group 17"/>
          <p:cNvGrpSpPr/>
          <p:nvPr/>
        </p:nvGrpSpPr>
        <p:grpSpPr>
          <a:xfrm>
            <a:off x="304800" y="4572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5.2 Spinner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2" name="Picture 1"/>
          <p:cNvPicPr>
            <a:picLocks noChangeAspect="1"/>
          </p:cNvPicPr>
          <p:nvPr/>
        </p:nvPicPr>
        <p:blipFill>
          <a:blip r:embed="rId3"/>
          <a:stretch>
            <a:fillRect/>
          </a:stretch>
        </p:blipFill>
        <p:spPr>
          <a:xfrm>
            <a:off x="325332" y="1069137"/>
            <a:ext cx="8523056" cy="4495800"/>
          </a:xfrm>
          <a:prstGeom prst="rect">
            <a:avLst/>
          </a:prstGeom>
          <a:ln>
            <a:solidFill>
              <a:schemeClr val="accent2"/>
            </a:solidFill>
          </a:ln>
        </p:spPr>
      </p:pic>
      <p:pic>
        <p:nvPicPr>
          <p:cNvPr id="11" name="Picture 10"/>
          <p:cNvPicPr>
            <a:picLocks noChangeAspect="1"/>
          </p:cNvPicPr>
          <p:nvPr/>
        </p:nvPicPr>
        <p:blipFill rotWithShape="1">
          <a:blip r:embed="rId4"/>
          <a:srcRect t="42231" b="43928"/>
          <a:stretch/>
        </p:blipFill>
        <p:spPr>
          <a:xfrm>
            <a:off x="5452115" y="2667000"/>
            <a:ext cx="3269321" cy="381000"/>
          </a:xfrm>
          <a:prstGeom prst="rect">
            <a:avLst/>
          </a:prstGeom>
          <a:ln>
            <a:solidFill>
              <a:schemeClr val="accent2"/>
            </a:solidFill>
          </a:ln>
        </p:spPr>
      </p:pic>
      <p:pic>
        <p:nvPicPr>
          <p:cNvPr id="12" name="Picture 11"/>
          <p:cNvPicPr>
            <a:picLocks noChangeAspect="1"/>
          </p:cNvPicPr>
          <p:nvPr/>
        </p:nvPicPr>
        <p:blipFill rotWithShape="1">
          <a:blip r:embed="rId5"/>
          <a:srcRect l="40630" t="25556" r="28916" b="47130"/>
          <a:stretch/>
        </p:blipFill>
        <p:spPr>
          <a:xfrm>
            <a:off x="6743699" y="3283528"/>
            <a:ext cx="1752601" cy="883782"/>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4956120" y="2866320"/>
              <a:ext cx="1786320" cy="1679400"/>
            </p14:xfrm>
          </p:contentPart>
        </mc:Choice>
        <mc:Fallback xmlns="">
          <p:pic>
            <p:nvPicPr>
              <p:cNvPr id="3" name="Ink 2"/>
              <p:cNvPicPr/>
              <p:nvPr/>
            </p:nvPicPr>
            <p:blipFill>
              <a:blip r:embed="rId7"/>
              <a:stretch>
                <a:fillRect/>
              </a:stretch>
            </p:blipFill>
            <p:spPr>
              <a:xfrm>
                <a:off x="4946760" y="2856960"/>
                <a:ext cx="1805040" cy="1698120"/>
              </a:xfrm>
              <a:prstGeom prst="rect">
                <a:avLst/>
              </a:prstGeom>
            </p:spPr>
          </p:pic>
        </mc:Fallback>
      </mc:AlternateContent>
      <p:sp>
        <p:nvSpPr>
          <p:cNvPr id="8" name="Rectangle 7"/>
          <p:cNvSpPr/>
          <p:nvPr/>
        </p:nvSpPr>
        <p:spPr>
          <a:xfrm>
            <a:off x="339187" y="5636478"/>
            <a:ext cx="8523056" cy="830997"/>
          </a:xfrm>
          <a:prstGeom prst="rect">
            <a:avLst/>
          </a:prstGeom>
        </p:spPr>
        <p:txBody>
          <a:bodyPr wrap="square">
            <a:spAutoFit/>
          </a:bodyPr>
          <a:lstStyle/>
          <a:p>
            <a:r>
              <a:rPr lang="en-US" sz="2400" smtClean="0"/>
              <a:t>You can use: </a:t>
            </a:r>
            <a:r>
              <a:rPr lang="en-US" sz="2400" smtClean="0">
                <a:solidFill>
                  <a:srgbClr val="0070C0"/>
                </a:solidFill>
              </a:rPr>
              <a:t>android.R.layout.simple_spinner_dropdown_item</a:t>
            </a:r>
            <a:r>
              <a:rPr lang="en-US" sz="2400" smtClean="0"/>
              <a:t> for setDropdownViewResource</a:t>
            </a:r>
            <a:endParaRPr lang="en-US" sz="2400"/>
          </a:p>
        </p:txBody>
      </p:sp>
    </p:spTree>
    <p:extLst>
      <p:ext uri="{BB962C8B-B14F-4D97-AF65-F5344CB8AC3E}">
        <p14:creationId xmlns:p14="http://schemas.microsoft.com/office/powerpoint/2010/main" val="187850190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92</a:t>
            </a:fld>
            <a:endParaRPr lang="en-US"/>
          </a:p>
        </p:txBody>
      </p:sp>
      <p:grpSp>
        <p:nvGrpSpPr>
          <p:cNvPr id="18" name="Group 17"/>
          <p:cNvGrpSpPr/>
          <p:nvPr/>
        </p:nvGrpSpPr>
        <p:grpSpPr>
          <a:xfrm>
            <a:off x="304800" y="457200"/>
            <a:ext cx="4620576" cy="508000"/>
            <a:chOff x="789624" y="1191463"/>
            <a:chExt cx="4620576" cy="508000"/>
          </a:xfrm>
        </p:grpSpPr>
        <p:sp>
          <p:nvSpPr>
            <p:cNvPr id="19"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5.2 Spinner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0" name="Group 17"/>
            <p:cNvGrpSpPr>
              <a:grpSpLocks/>
            </p:cNvGrpSpPr>
            <p:nvPr/>
          </p:nvGrpSpPr>
          <p:grpSpPr bwMode="auto">
            <a:xfrm>
              <a:off x="789624" y="1295400"/>
              <a:ext cx="353376" cy="272472"/>
              <a:chOff x="1110" y="2656"/>
              <a:chExt cx="1549" cy="1351"/>
            </a:xfrm>
          </p:grpSpPr>
          <p:sp>
            <p:nvSpPr>
              <p:cNvPr id="2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3"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4" name="Picture 3"/>
          <p:cNvPicPr>
            <a:picLocks noChangeAspect="1"/>
          </p:cNvPicPr>
          <p:nvPr/>
        </p:nvPicPr>
        <p:blipFill>
          <a:blip r:embed="rId3"/>
          <a:stretch>
            <a:fillRect/>
          </a:stretch>
        </p:blipFill>
        <p:spPr>
          <a:xfrm>
            <a:off x="325332" y="1209478"/>
            <a:ext cx="8704074" cy="4175125"/>
          </a:xfrm>
          <a:prstGeom prst="rect">
            <a:avLst/>
          </a:prstGeom>
        </p:spPr>
      </p:pic>
      <p:sp>
        <p:nvSpPr>
          <p:cNvPr id="5" name="Rectangle 4"/>
          <p:cNvSpPr/>
          <p:nvPr/>
        </p:nvSpPr>
        <p:spPr>
          <a:xfrm>
            <a:off x="682918" y="5029795"/>
            <a:ext cx="8156281" cy="1200329"/>
          </a:xfrm>
          <a:prstGeom prst="rect">
            <a:avLst/>
          </a:prstGeom>
          <a:ln>
            <a:solidFill>
              <a:schemeClr val="tx2">
                <a:lumMod val="75000"/>
              </a:schemeClr>
            </a:solidFill>
          </a:ln>
        </p:spPr>
        <p:txBody>
          <a:bodyPr wrap="square">
            <a:spAutoFit/>
          </a:bodyPr>
          <a:lstStyle/>
          <a:p>
            <a:r>
              <a:rPr lang="en-US" sz="2400">
                <a:solidFill>
                  <a:srgbClr val="000000"/>
                </a:solidFill>
                <a:latin typeface="Arial" panose="020B0604020202020204" pitchFamily="34" charset="0"/>
              </a:rPr>
              <a:t>View Arg1: the view that represents the selected item </a:t>
            </a:r>
          </a:p>
          <a:p>
            <a:r>
              <a:rPr lang="en-US" sz="2400">
                <a:solidFill>
                  <a:schemeClr val="accent2"/>
                </a:solidFill>
                <a:latin typeface="Arial" panose="020B0604020202020204" pitchFamily="34" charset="0"/>
              </a:rPr>
              <a:t>int Arg2: </a:t>
            </a:r>
            <a:r>
              <a:rPr lang="en-US" sz="2400">
                <a:solidFill>
                  <a:srgbClr val="000000"/>
                </a:solidFill>
                <a:latin typeface="Arial" panose="020B0604020202020204" pitchFamily="34" charset="0"/>
              </a:rPr>
              <a:t>the position of the selected item. </a:t>
            </a:r>
          </a:p>
          <a:p>
            <a:r>
              <a:rPr lang="en-US" sz="2400">
                <a:solidFill>
                  <a:schemeClr val="accent2"/>
                </a:solidFill>
                <a:latin typeface="Arial" panose="020B0604020202020204" pitchFamily="34" charset="0"/>
              </a:rPr>
              <a:t>long Arg3: </a:t>
            </a:r>
            <a:r>
              <a:rPr lang="en-US" sz="2400">
                <a:solidFill>
                  <a:srgbClr val="000000"/>
                </a:solidFill>
                <a:latin typeface="Arial" panose="020B0604020202020204" pitchFamily="34" charset="0"/>
              </a:rPr>
              <a:t>the id of the selected item. </a:t>
            </a:r>
            <a:endParaRPr lang="en-US" sz="2400"/>
          </a:p>
        </p:txBody>
      </p:sp>
    </p:spTree>
    <p:extLst>
      <p:ext uri="{BB962C8B-B14F-4D97-AF65-F5344CB8AC3E}">
        <p14:creationId xmlns:p14="http://schemas.microsoft.com/office/powerpoint/2010/main" val="244879125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93</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5.3 SlidingDrawer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4953085" y="510387"/>
            <a:ext cx="4016356" cy="369332"/>
          </a:xfrm>
          <a:prstGeom prst="rect">
            <a:avLst/>
          </a:prstGeom>
        </p:spPr>
        <p:txBody>
          <a:bodyPr wrap="none">
            <a:spAutoFit/>
          </a:bodyPr>
          <a:lstStyle/>
          <a:p>
            <a:r>
              <a:rPr lang="en-US"/>
              <a:t>This class was deprecated in API level 17.</a:t>
            </a:r>
          </a:p>
        </p:txBody>
      </p:sp>
      <p:pic>
        <p:nvPicPr>
          <p:cNvPr id="3" name="Picture 2"/>
          <p:cNvPicPr>
            <a:picLocks noChangeAspect="1"/>
          </p:cNvPicPr>
          <p:nvPr/>
        </p:nvPicPr>
        <p:blipFill rotWithShape="1">
          <a:blip r:embed="rId3"/>
          <a:srcRect r="33795"/>
          <a:stretch/>
        </p:blipFill>
        <p:spPr>
          <a:xfrm>
            <a:off x="620574" y="1549840"/>
            <a:ext cx="2549236" cy="4456008"/>
          </a:xfrm>
          <a:prstGeom prst="rect">
            <a:avLst/>
          </a:prstGeom>
          <a:ln>
            <a:solidFill>
              <a:schemeClr val="tx2">
                <a:lumMod val="75000"/>
              </a:schemeClr>
            </a:solidFill>
          </a:ln>
        </p:spPr>
      </p:pic>
      <p:pic>
        <p:nvPicPr>
          <p:cNvPr id="4" name="Picture 3"/>
          <p:cNvPicPr>
            <a:picLocks noChangeAspect="1"/>
          </p:cNvPicPr>
          <p:nvPr/>
        </p:nvPicPr>
        <p:blipFill rotWithShape="1">
          <a:blip r:embed="rId4"/>
          <a:srcRect r="32687" b="3957"/>
          <a:stretch/>
        </p:blipFill>
        <p:spPr>
          <a:xfrm>
            <a:off x="4911520" y="930563"/>
            <a:ext cx="3394279" cy="5604507"/>
          </a:xfrm>
          <a:prstGeom prst="rect">
            <a:avLst/>
          </a:prstGeom>
          <a:ln>
            <a:solidFill>
              <a:schemeClr val="tx2">
                <a:lumMod val="75000"/>
              </a:schemeClr>
            </a:solidFill>
          </a:ln>
        </p:spPr>
      </p:pic>
      <p:sp>
        <p:nvSpPr>
          <p:cNvPr id="5" name="Up Arrow 4"/>
          <p:cNvSpPr/>
          <p:nvPr/>
        </p:nvSpPr>
        <p:spPr>
          <a:xfrm>
            <a:off x="1666592" y="3581400"/>
            <a:ext cx="457200" cy="1905000"/>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 name="Up Arrow 12"/>
          <p:cNvSpPr/>
          <p:nvPr/>
        </p:nvSpPr>
        <p:spPr>
          <a:xfrm>
            <a:off x="6380059" y="2057400"/>
            <a:ext cx="457200" cy="1905000"/>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3904750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94</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5.3 SlidingDrawer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4953085" y="510387"/>
            <a:ext cx="4016356" cy="369332"/>
          </a:xfrm>
          <a:prstGeom prst="rect">
            <a:avLst/>
          </a:prstGeom>
        </p:spPr>
        <p:txBody>
          <a:bodyPr wrap="none">
            <a:spAutoFit/>
          </a:bodyPr>
          <a:lstStyle/>
          <a:p>
            <a:r>
              <a:rPr lang="en-US"/>
              <a:t>This class was deprecated in API level 17.</a:t>
            </a:r>
          </a:p>
        </p:txBody>
      </p:sp>
      <p:sp>
        <p:nvSpPr>
          <p:cNvPr id="7" name="Rectangle 6"/>
          <p:cNvSpPr/>
          <p:nvPr/>
        </p:nvSpPr>
        <p:spPr>
          <a:xfrm>
            <a:off x="346114" y="1083928"/>
            <a:ext cx="8463665" cy="4081117"/>
          </a:xfrm>
          <a:prstGeom prst="rect">
            <a:avLst/>
          </a:prstGeom>
        </p:spPr>
        <p:txBody>
          <a:bodyPr wrap="square">
            <a:spAutoFit/>
          </a:bodyPr>
          <a:lstStyle/>
          <a:p>
            <a:pPr>
              <a:lnSpc>
                <a:spcPct val="120000"/>
              </a:lnSpc>
            </a:pPr>
            <a:r>
              <a:rPr lang="en-US" sz="2400" smtClean="0">
                <a:solidFill>
                  <a:srgbClr val="000000"/>
                </a:solidFill>
                <a:latin typeface="Arial" panose="020B0604020202020204" pitchFamily="34" charset="0"/>
                <a:cs typeface="Arial" panose="020B0604020202020204" pitchFamily="34" charset="0"/>
              </a:rPr>
              <a:t>•Hides </a:t>
            </a:r>
            <a:r>
              <a:rPr lang="en-US" sz="2400">
                <a:solidFill>
                  <a:srgbClr val="000000"/>
                </a:solidFill>
                <a:latin typeface="Arial" panose="020B0604020202020204" pitchFamily="34" charset="0"/>
                <a:cs typeface="Arial" panose="020B0604020202020204" pitchFamily="34" charset="0"/>
              </a:rPr>
              <a:t>content out of the screen and allows the user to drag a </a:t>
            </a:r>
            <a:r>
              <a:rPr lang="en-US" sz="2400" b="1">
                <a:solidFill>
                  <a:srgbClr val="000000"/>
                </a:solidFill>
                <a:latin typeface="Arial" panose="020B0604020202020204" pitchFamily="34" charset="0"/>
                <a:cs typeface="Arial" panose="020B0604020202020204" pitchFamily="34" charset="0"/>
              </a:rPr>
              <a:t>handle </a:t>
            </a:r>
            <a:r>
              <a:rPr lang="en-US" sz="2400">
                <a:solidFill>
                  <a:srgbClr val="000000"/>
                </a:solidFill>
                <a:latin typeface="Arial" panose="020B0604020202020204" pitchFamily="34" charset="0"/>
                <a:cs typeface="Arial" panose="020B0604020202020204" pitchFamily="34" charset="0"/>
              </a:rPr>
              <a:t>to bring the </a:t>
            </a:r>
            <a:r>
              <a:rPr lang="en-US" sz="2400" b="1">
                <a:solidFill>
                  <a:srgbClr val="000000"/>
                </a:solidFill>
                <a:latin typeface="Arial" panose="020B0604020202020204" pitchFamily="34" charset="0"/>
                <a:cs typeface="Arial" panose="020B0604020202020204" pitchFamily="34" charset="0"/>
              </a:rPr>
              <a:t>content </a:t>
            </a:r>
            <a:r>
              <a:rPr lang="en-US" sz="2400">
                <a:solidFill>
                  <a:srgbClr val="000000"/>
                </a:solidFill>
                <a:latin typeface="Arial" panose="020B0604020202020204" pitchFamily="34" charset="0"/>
                <a:cs typeface="Arial" panose="020B0604020202020204" pitchFamily="34" charset="0"/>
              </a:rPr>
              <a:t>on screen. </a:t>
            </a:r>
          </a:p>
          <a:p>
            <a:pPr>
              <a:lnSpc>
                <a:spcPct val="120000"/>
              </a:lnSpc>
            </a:pPr>
            <a:r>
              <a:rPr lang="en-US" sz="2400">
                <a:solidFill>
                  <a:srgbClr val="000000"/>
                </a:solidFill>
                <a:latin typeface="Arial" panose="020B0604020202020204" pitchFamily="34" charset="0"/>
                <a:cs typeface="Arial" panose="020B0604020202020204" pitchFamily="34" charset="0"/>
              </a:rPr>
              <a:t>•SlidingDrawercan be used </a:t>
            </a:r>
            <a:r>
              <a:rPr lang="en-US" sz="2400" i="1">
                <a:solidFill>
                  <a:srgbClr val="000000"/>
                </a:solidFill>
                <a:latin typeface="Arial" panose="020B0604020202020204" pitchFamily="34" charset="0"/>
                <a:cs typeface="Arial" panose="020B0604020202020204" pitchFamily="34" charset="0"/>
              </a:rPr>
              <a:t>vertically </a:t>
            </a:r>
            <a:r>
              <a:rPr lang="en-US" sz="2400">
                <a:solidFill>
                  <a:srgbClr val="000000"/>
                </a:solidFill>
                <a:latin typeface="Arial" panose="020B0604020202020204" pitchFamily="34" charset="0"/>
                <a:cs typeface="Arial" panose="020B0604020202020204" pitchFamily="34" charset="0"/>
              </a:rPr>
              <a:t>or </a:t>
            </a:r>
            <a:r>
              <a:rPr lang="en-US" sz="2400" i="1">
                <a:solidFill>
                  <a:srgbClr val="000000"/>
                </a:solidFill>
                <a:latin typeface="Arial" panose="020B0604020202020204" pitchFamily="34" charset="0"/>
                <a:cs typeface="Arial" panose="020B0604020202020204" pitchFamily="34" charset="0"/>
              </a:rPr>
              <a:t>horizontally</a:t>
            </a:r>
            <a:r>
              <a:rPr lang="en-US" sz="2400">
                <a:solidFill>
                  <a:srgbClr val="000000"/>
                </a:solidFill>
                <a:latin typeface="Arial" panose="020B0604020202020204" pitchFamily="34" charset="0"/>
                <a:cs typeface="Arial" panose="020B0604020202020204" pitchFamily="34" charset="0"/>
              </a:rPr>
              <a:t>. </a:t>
            </a:r>
          </a:p>
          <a:p>
            <a:pPr>
              <a:lnSpc>
                <a:spcPct val="120000"/>
              </a:lnSpc>
            </a:pPr>
            <a:r>
              <a:rPr lang="en-US" sz="2400" smtClean="0">
                <a:solidFill>
                  <a:srgbClr val="000000"/>
                </a:solidFill>
                <a:latin typeface="Arial" panose="020B0604020202020204" pitchFamily="34" charset="0"/>
                <a:cs typeface="Arial" panose="020B0604020202020204" pitchFamily="34" charset="0"/>
              </a:rPr>
              <a:t>•SlidingDrawer </a:t>
            </a:r>
            <a:r>
              <a:rPr lang="en-US" sz="2400">
                <a:solidFill>
                  <a:srgbClr val="000000"/>
                </a:solidFill>
                <a:latin typeface="Arial" panose="020B0604020202020204" pitchFamily="34" charset="0"/>
                <a:cs typeface="Arial" panose="020B0604020202020204" pitchFamily="34" charset="0"/>
              </a:rPr>
              <a:t>should be used as an </a:t>
            </a:r>
            <a:r>
              <a:rPr lang="en-US" sz="2400" i="1">
                <a:solidFill>
                  <a:srgbClr val="000000"/>
                </a:solidFill>
                <a:latin typeface="Arial" panose="020B0604020202020204" pitchFamily="34" charset="0"/>
                <a:cs typeface="Arial" panose="020B0604020202020204" pitchFamily="34" charset="0"/>
              </a:rPr>
              <a:t>overlay </a:t>
            </a:r>
            <a:r>
              <a:rPr lang="en-US" sz="2400">
                <a:solidFill>
                  <a:srgbClr val="000000"/>
                </a:solidFill>
                <a:latin typeface="Arial" panose="020B0604020202020204" pitchFamily="34" charset="0"/>
                <a:cs typeface="Arial" panose="020B0604020202020204" pitchFamily="34" charset="0"/>
              </a:rPr>
              <a:t>inside layouts. This means SlidingDrawer should only be used inside of a </a:t>
            </a:r>
            <a:r>
              <a:rPr lang="en-US" sz="2400" b="1">
                <a:solidFill>
                  <a:srgbClr val="000000"/>
                </a:solidFill>
                <a:latin typeface="Arial" panose="020B0604020202020204" pitchFamily="34" charset="0"/>
                <a:cs typeface="Arial" panose="020B0604020202020204" pitchFamily="34" charset="0"/>
              </a:rPr>
              <a:t>FrameLayout</a:t>
            </a:r>
            <a:r>
              <a:rPr lang="en-US" sz="2400">
                <a:solidFill>
                  <a:srgbClr val="000000"/>
                </a:solidFill>
                <a:latin typeface="Arial" panose="020B0604020202020204" pitchFamily="34" charset="0"/>
                <a:cs typeface="Arial" panose="020B0604020202020204" pitchFamily="34" charset="0"/>
              </a:rPr>
              <a:t>or a </a:t>
            </a:r>
            <a:r>
              <a:rPr lang="en-US" sz="2400" b="1">
                <a:solidFill>
                  <a:srgbClr val="000000"/>
                </a:solidFill>
                <a:latin typeface="Arial" panose="020B0604020202020204" pitchFamily="34" charset="0"/>
                <a:cs typeface="Arial" panose="020B0604020202020204" pitchFamily="34" charset="0"/>
              </a:rPr>
              <a:t>RelativeLayout </a:t>
            </a:r>
            <a:r>
              <a:rPr lang="en-US" sz="2400">
                <a:solidFill>
                  <a:srgbClr val="000000"/>
                </a:solidFill>
                <a:latin typeface="Arial" panose="020B0604020202020204" pitchFamily="34" charset="0"/>
                <a:cs typeface="Arial" panose="020B0604020202020204" pitchFamily="34" charset="0"/>
              </a:rPr>
              <a:t>for instance. </a:t>
            </a:r>
          </a:p>
          <a:p>
            <a:pPr>
              <a:lnSpc>
                <a:spcPct val="120000"/>
              </a:lnSpc>
            </a:pPr>
            <a:r>
              <a:rPr lang="en-US" sz="2400">
                <a:solidFill>
                  <a:srgbClr val="000000"/>
                </a:solidFill>
                <a:latin typeface="Arial" panose="020B0604020202020204" pitchFamily="34" charset="0"/>
                <a:cs typeface="Arial" panose="020B0604020202020204" pitchFamily="34" charset="0"/>
              </a:rPr>
              <a:t>•The size of the SlidingDrawer defines how much space the content will occupy once slid out so SlidingDrawer should usually use </a:t>
            </a:r>
            <a:r>
              <a:rPr lang="en-US" sz="2400" i="1" smtClean="0">
                <a:solidFill>
                  <a:srgbClr val="000000"/>
                </a:solidFill>
                <a:latin typeface="Arial" panose="020B0604020202020204" pitchFamily="34" charset="0"/>
                <a:cs typeface="Arial" panose="020B0604020202020204" pitchFamily="34" charset="0"/>
              </a:rPr>
              <a:t>fill_parent </a:t>
            </a:r>
            <a:r>
              <a:rPr lang="en-US" sz="2400" smtClean="0">
                <a:solidFill>
                  <a:srgbClr val="000000"/>
                </a:solidFill>
                <a:latin typeface="Arial" panose="020B0604020202020204" pitchFamily="34" charset="0"/>
                <a:cs typeface="Arial" panose="020B0604020202020204" pitchFamily="34" charset="0"/>
              </a:rPr>
              <a:t>for </a:t>
            </a:r>
            <a:r>
              <a:rPr lang="en-US" sz="2400">
                <a:solidFill>
                  <a:srgbClr val="000000"/>
                </a:solidFill>
                <a:latin typeface="Arial" panose="020B0604020202020204" pitchFamily="34" charset="0"/>
                <a:cs typeface="Arial" panose="020B0604020202020204" pitchFamily="34" charset="0"/>
              </a:rPr>
              <a:t>both its dimensions. </a:t>
            </a:r>
          </a:p>
        </p:txBody>
      </p:sp>
    </p:spTree>
    <p:extLst>
      <p:ext uri="{BB962C8B-B14F-4D97-AF65-F5344CB8AC3E}">
        <p14:creationId xmlns:p14="http://schemas.microsoft.com/office/powerpoint/2010/main" val="212429064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95</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5.3 SlidingDrawer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4953085" y="510387"/>
            <a:ext cx="4016356" cy="369332"/>
          </a:xfrm>
          <a:prstGeom prst="rect">
            <a:avLst/>
          </a:prstGeom>
        </p:spPr>
        <p:txBody>
          <a:bodyPr wrap="none">
            <a:spAutoFit/>
          </a:bodyPr>
          <a:lstStyle/>
          <a:p>
            <a:r>
              <a:rPr lang="en-US"/>
              <a:t>This class was deprecated in API level 17.</a:t>
            </a:r>
          </a:p>
        </p:txBody>
      </p:sp>
      <p:pic>
        <p:nvPicPr>
          <p:cNvPr id="3" name="Picture 2"/>
          <p:cNvPicPr>
            <a:picLocks noChangeAspect="1"/>
          </p:cNvPicPr>
          <p:nvPr/>
        </p:nvPicPr>
        <p:blipFill>
          <a:blip r:embed="rId3"/>
          <a:stretch>
            <a:fillRect/>
          </a:stretch>
        </p:blipFill>
        <p:spPr>
          <a:xfrm>
            <a:off x="464452" y="1219200"/>
            <a:ext cx="8222348" cy="4800600"/>
          </a:xfrm>
          <a:prstGeom prst="rect">
            <a:avLst/>
          </a:prstGeom>
        </p:spPr>
      </p:pic>
    </p:spTree>
    <p:extLst>
      <p:ext uri="{BB962C8B-B14F-4D97-AF65-F5344CB8AC3E}">
        <p14:creationId xmlns:p14="http://schemas.microsoft.com/office/powerpoint/2010/main" val="62396144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96</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5.3 SlidingDrawer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4953085" y="510387"/>
            <a:ext cx="4016356" cy="369332"/>
          </a:xfrm>
          <a:prstGeom prst="rect">
            <a:avLst/>
          </a:prstGeom>
        </p:spPr>
        <p:txBody>
          <a:bodyPr wrap="none">
            <a:spAutoFit/>
          </a:bodyPr>
          <a:lstStyle/>
          <a:p>
            <a:r>
              <a:rPr lang="en-US"/>
              <a:t>This class was deprecated in API level 17.</a:t>
            </a:r>
          </a:p>
        </p:txBody>
      </p:sp>
      <p:pic>
        <p:nvPicPr>
          <p:cNvPr id="4" name="Picture 3"/>
          <p:cNvPicPr>
            <a:picLocks noChangeAspect="1"/>
          </p:cNvPicPr>
          <p:nvPr/>
        </p:nvPicPr>
        <p:blipFill>
          <a:blip r:embed="rId3"/>
          <a:stretch>
            <a:fillRect/>
          </a:stretch>
        </p:blipFill>
        <p:spPr>
          <a:xfrm>
            <a:off x="1246263" y="1130849"/>
            <a:ext cx="5715000" cy="5256458"/>
          </a:xfrm>
          <a:prstGeom prst="rect">
            <a:avLst/>
          </a:prstGeom>
        </p:spPr>
      </p:pic>
    </p:spTree>
    <p:extLst>
      <p:ext uri="{BB962C8B-B14F-4D97-AF65-F5344CB8AC3E}">
        <p14:creationId xmlns:p14="http://schemas.microsoft.com/office/powerpoint/2010/main" val="172323428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97</a:t>
            </a:fld>
            <a:endParaRPr lang="en-US"/>
          </a:p>
        </p:txBody>
      </p:sp>
      <p:grpSp>
        <p:nvGrpSpPr>
          <p:cNvPr id="24" name="Group 23"/>
          <p:cNvGrpSpPr/>
          <p:nvPr/>
        </p:nvGrpSpPr>
        <p:grpSpPr>
          <a:xfrm>
            <a:off x="304800" y="457200"/>
            <a:ext cx="4620576" cy="508000"/>
            <a:chOff x="789624" y="1191463"/>
            <a:chExt cx="4620576" cy="508000"/>
          </a:xfrm>
        </p:grpSpPr>
        <p:sp>
          <p:nvSpPr>
            <p:cNvPr id="25"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5.3 SlidingDrawer</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26" name="Group 17"/>
            <p:cNvGrpSpPr>
              <a:grpSpLocks/>
            </p:cNvGrpSpPr>
            <p:nvPr/>
          </p:nvGrpSpPr>
          <p:grpSpPr bwMode="auto">
            <a:xfrm>
              <a:off x="789624" y="1295400"/>
              <a:ext cx="353376" cy="2724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4953085" y="510387"/>
            <a:ext cx="4016356" cy="369332"/>
          </a:xfrm>
          <a:prstGeom prst="rect">
            <a:avLst/>
          </a:prstGeom>
        </p:spPr>
        <p:txBody>
          <a:bodyPr wrap="none">
            <a:spAutoFit/>
          </a:bodyPr>
          <a:lstStyle/>
          <a:p>
            <a:r>
              <a:rPr lang="en-US"/>
              <a:t>This class was deprecated in API level 17.</a:t>
            </a:r>
          </a:p>
        </p:txBody>
      </p:sp>
      <p:pic>
        <p:nvPicPr>
          <p:cNvPr id="3" name="Picture 2"/>
          <p:cNvPicPr>
            <a:picLocks noChangeAspect="1"/>
          </p:cNvPicPr>
          <p:nvPr/>
        </p:nvPicPr>
        <p:blipFill>
          <a:blip r:embed="rId3"/>
          <a:stretch>
            <a:fillRect/>
          </a:stretch>
        </p:blipFill>
        <p:spPr>
          <a:xfrm>
            <a:off x="619455" y="1096846"/>
            <a:ext cx="7939627" cy="4495800"/>
          </a:xfrm>
          <a:prstGeom prst="rect">
            <a:avLst/>
          </a:prstGeom>
        </p:spPr>
      </p:pic>
      <p:sp>
        <p:nvSpPr>
          <p:cNvPr id="5" name="Rectangle 4"/>
          <p:cNvSpPr/>
          <p:nvPr/>
        </p:nvSpPr>
        <p:spPr>
          <a:xfrm>
            <a:off x="479321" y="5809773"/>
            <a:ext cx="7825668" cy="400110"/>
          </a:xfrm>
          <a:prstGeom prst="rect">
            <a:avLst/>
          </a:prstGeom>
        </p:spPr>
        <p:txBody>
          <a:bodyPr wrap="none">
            <a:spAutoFit/>
          </a:bodyPr>
          <a:lstStyle/>
          <a:p>
            <a:r>
              <a:rPr lang="en-US" sz="2000" smtClean="0"/>
              <a:t>We can use Sliding Menu in </a:t>
            </a:r>
            <a:r>
              <a:rPr lang="en-US" sz="2000" smtClean="0">
                <a:hlinkClick r:id="rId4"/>
              </a:rPr>
              <a:t>https</a:t>
            </a:r>
            <a:r>
              <a:rPr lang="en-US" sz="2000">
                <a:hlinkClick r:id="rId4"/>
              </a:rPr>
              <a:t>://</a:t>
            </a:r>
            <a:r>
              <a:rPr lang="en-US" sz="2000" smtClean="0">
                <a:hlinkClick r:id="rId4"/>
              </a:rPr>
              <a:t>github.com/jfeinstein10/slidingmenu</a:t>
            </a:r>
            <a:r>
              <a:rPr lang="en-US" sz="2000" smtClean="0"/>
              <a:t> </a:t>
            </a:r>
            <a:endParaRPr lang="en-US" sz="2000"/>
          </a:p>
        </p:txBody>
      </p:sp>
    </p:spTree>
    <p:extLst>
      <p:ext uri="{BB962C8B-B14F-4D97-AF65-F5344CB8AC3E}">
        <p14:creationId xmlns:p14="http://schemas.microsoft.com/office/powerpoint/2010/main" val="231409371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98</a:t>
            </a:fld>
            <a:endParaRPr lang="en-US"/>
          </a:p>
        </p:txBody>
      </p:sp>
      <p:grpSp>
        <p:nvGrpSpPr>
          <p:cNvPr id="30" name="Group 29"/>
          <p:cNvGrpSpPr/>
          <p:nvPr/>
        </p:nvGrpSpPr>
        <p:grpSpPr>
          <a:xfrm>
            <a:off x="304800" y="457200"/>
            <a:ext cx="4620576" cy="508000"/>
            <a:chOff x="789624" y="1191463"/>
            <a:chExt cx="4620576" cy="508000"/>
          </a:xfrm>
        </p:grpSpPr>
        <p:sp>
          <p:nvSpPr>
            <p:cNvPr id="31"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5.4 AutocompleteTextView</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2" name="Group 17"/>
            <p:cNvGrpSpPr>
              <a:grpSpLocks/>
            </p:cNvGrpSpPr>
            <p:nvPr/>
          </p:nvGrpSpPr>
          <p:grpSpPr bwMode="auto">
            <a:xfrm>
              <a:off x="789624" y="1295400"/>
              <a:ext cx="353376" cy="272472"/>
              <a:chOff x="1110" y="2656"/>
              <a:chExt cx="1549" cy="1351"/>
            </a:xfrm>
          </p:grpSpPr>
          <p:sp>
            <p:nvSpPr>
              <p:cNvPr id="3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sp>
        <p:nvSpPr>
          <p:cNvPr id="2" name="Rectangle 1"/>
          <p:cNvSpPr/>
          <p:nvPr/>
        </p:nvSpPr>
        <p:spPr>
          <a:xfrm>
            <a:off x="507030" y="979055"/>
            <a:ext cx="8332170" cy="5632311"/>
          </a:xfrm>
          <a:prstGeom prst="rect">
            <a:avLst/>
          </a:prstGeom>
        </p:spPr>
        <p:txBody>
          <a:bodyPr wrap="square">
            <a:spAutoFit/>
          </a:bodyPr>
          <a:lstStyle/>
          <a:p>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With auto-completion, as the user types, the text is treated as a prefix filter, comparing the entered text as a prefix against a list of candidates. </a:t>
            </a:r>
          </a:p>
          <a:p>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Matches are shown in a selection list that, like with Spinner, folds down from the field. </a:t>
            </a:r>
          </a:p>
          <a:p>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The user can either type out a new entry (e.g., something not in the list) or choose an entry from the list to be the value of the field. </a:t>
            </a:r>
          </a:p>
          <a:p>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AutoCompleteTextView subclasses EditText, so you can configure all the standard look-and-feel aspects, such as font face and color. </a:t>
            </a:r>
          </a:p>
          <a:p>
            <a:r>
              <a:rPr lang="en-US" sz="2400">
                <a:solidFill>
                  <a:srgbClr val="000000"/>
                </a:solidFill>
                <a:latin typeface="Wingdings 3" panose="05040102010807070707" pitchFamily="18" charset="2"/>
              </a:rPr>
              <a:t></a:t>
            </a:r>
            <a:r>
              <a:rPr lang="en-US" sz="2400">
                <a:solidFill>
                  <a:srgbClr val="000000"/>
                </a:solidFill>
                <a:latin typeface="Arial" panose="020B0604020202020204" pitchFamily="34" charset="0"/>
              </a:rPr>
              <a:t>AutoCompleteTextView has a android:completionThreshold property, to indicate the minimum number of characters a user must enter before the list filtering begins. </a:t>
            </a:r>
          </a:p>
        </p:txBody>
      </p:sp>
    </p:spTree>
    <p:extLst>
      <p:ext uri="{BB962C8B-B14F-4D97-AF65-F5344CB8AC3E}">
        <p14:creationId xmlns:p14="http://schemas.microsoft.com/office/powerpoint/2010/main" val="272323232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8FE5571-560F-4DFC-BA97-61ACA5F7ADE1}" type="slidenum">
              <a:rPr lang="en-US" smtClean="0"/>
              <a:t>99</a:t>
            </a:fld>
            <a:endParaRPr lang="en-US"/>
          </a:p>
        </p:txBody>
      </p:sp>
      <p:grpSp>
        <p:nvGrpSpPr>
          <p:cNvPr id="30" name="Group 29"/>
          <p:cNvGrpSpPr/>
          <p:nvPr/>
        </p:nvGrpSpPr>
        <p:grpSpPr>
          <a:xfrm>
            <a:off x="304800" y="457200"/>
            <a:ext cx="4620576" cy="508000"/>
            <a:chOff x="789624" y="1191463"/>
            <a:chExt cx="4620576" cy="508000"/>
          </a:xfrm>
        </p:grpSpPr>
        <p:sp>
          <p:nvSpPr>
            <p:cNvPr id="31" name="AutoShape 52"/>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400" b="1" smtClean="0"/>
                <a:t>5.4 AutocompleteTextView</a:t>
              </a:r>
              <a:endParaRPr kumimoji="0" lang="en-US" sz="24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nvGrpSpPr>
            <p:cNvPr id="32" name="Group 17"/>
            <p:cNvGrpSpPr>
              <a:grpSpLocks/>
            </p:cNvGrpSpPr>
            <p:nvPr/>
          </p:nvGrpSpPr>
          <p:grpSpPr bwMode="auto">
            <a:xfrm>
              <a:off x="789624" y="1295400"/>
              <a:ext cx="353376" cy="272472"/>
              <a:chOff x="1110" y="2656"/>
              <a:chExt cx="1549" cy="1351"/>
            </a:xfrm>
          </p:grpSpPr>
          <p:sp>
            <p:nvSpPr>
              <p:cNvPr id="33"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4"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5"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smtClean="0">
                  <a:ln>
                    <a:noFill/>
                  </a:ln>
                  <a:solidFill>
                    <a:srgbClr val="000000"/>
                  </a:solidFill>
                  <a:effectLst/>
                  <a:uLnTx/>
                  <a:uFillTx/>
                  <a:latin typeface="Arial" panose="020B0604020202020204" pitchFamily="34" charset="0"/>
                </a:endParaRPr>
              </a:p>
            </p:txBody>
          </p:sp>
        </p:grpSp>
      </p:grpSp>
      <p:pic>
        <p:nvPicPr>
          <p:cNvPr id="3" name="Picture 2"/>
          <p:cNvPicPr>
            <a:picLocks noChangeAspect="1"/>
          </p:cNvPicPr>
          <p:nvPr/>
        </p:nvPicPr>
        <p:blipFill rotWithShape="1">
          <a:blip r:embed="rId3"/>
          <a:srcRect l="29502" r="38287" b="35416"/>
          <a:stretch/>
        </p:blipFill>
        <p:spPr>
          <a:xfrm>
            <a:off x="304800" y="1069137"/>
            <a:ext cx="4191000" cy="4724400"/>
          </a:xfrm>
          <a:prstGeom prst="rect">
            <a:avLst/>
          </a:prstGeom>
        </p:spPr>
      </p:pic>
      <p:pic>
        <p:nvPicPr>
          <p:cNvPr id="4" name="Picture 3"/>
          <p:cNvPicPr>
            <a:picLocks noChangeAspect="1"/>
          </p:cNvPicPr>
          <p:nvPr/>
        </p:nvPicPr>
        <p:blipFill rotWithShape="1">
          <a:blip r:embed="rId4"/>
          <a:srcRect r="32900" b="66887"/>
          <a:stretch/>
        </p:blipFill>
        <p:spPr>
          <a:xfrm>
            <a:off x="4724400" y="1447800"/>
            <a:ext cx="4186238" cy="2390775"/>
          </a:xfrm>
          <a:prstGeom prst="rect">
            <a:avLst/>
          </a:prstGeom>
        </p:spPr>
      </p:pic>
      <p:sp>
        <p:nvSpPr>
          <p:cNvPr id="5" name="Left Arrow 4"/>
          <p:cNvSpPr/>
          <p:nvPr/>
        </p:nvSpPr>
        <p:spPr>
          <a:xfrm>
            <a:off x="2286000" y="4419600"/>
            <a:ext cx="2209800" cy="685800"/>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smtClean="0"/>
              <a:t>Select this</a:t>
            </a:r>
            <a:endParaRPr lang="en-US" sz="2400"/>
          </a:p>
        </p:txBody>
      </p:sp>
    </p:spTree>
    <p:extLst>
      <p:ext uri="{BB962C8B-B14F-4D97-AF65-F5344CB8AC3E}">
        <p14:creationId xmlns:p14="http://schemas.microsoft.com/office/powerpoint/2010/main" val="85480591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18441</TotalTime>
  <Words>8422</Words>
  <Application>Microsoft Office PowerPoint</Application>
  <PresentationFormat>On-screen Show (4:3)</PresentationFormat>
  <Paragraphs>1279</Paragraphs>
  <Slides>220</Slides>
  <Notes>218</Notes>
  <HiddenSlides>0</HiddenSlides>
  <MMClips>0</MMClips>
  <ScaleCrop>false</ScaleCrop>
  <HeadingPairs>
    <vt:vector size="4" baseType="variant">
      <vt:variant>
        <vt:lpstr>Theme</vt:lpstr>
      </vt:variant>
      <vt:variant>
        <vt:i4>2</vt:i4>
      </vt:variant>
      <vt:variant>
        <vt:lpstr>Slide Titles</vt:lpstr>
      </vt:variant>
      <vt:variant>
        <vt:i4>220</vt:i4>
      </vt:variant>
    </vt:vector>
  </HeadingPairs>
  <TitlesOfParts>
    <vt:vector size="222" baseType="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drthanh</cp:lastModifiedBy>
  <cp:revision>1269</cp:revision>
  <dcterms:created xsi:type="dcterms:W3CDTF">2011-04-06T04:04:31Z</dcterms:created>
  <dcterms:modified xsi:type="dcterms:W3CDTF">2013-09-05T05:27:05Z</dcterms:modified>
</cp:coreProperties>
</file>